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dd2d0c0fb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3b125f4a5b4691"/>
  </p:sldMasterIdLst>
  <p:sldIdLst>
    <p:sldId xmlns:r="http://schemas.openxmlformats.org/officeDocument/2006/relationships" id="256" r:id="R0f4be82511a74130"/>
    <p:sldId xmlns:r="http://schemas.openxmlformats.org/officeDocument/2006/relationships" id="257" r:id="R0c41a02cde2d4c46"/>
    <p:sldId xmlns:r="http://schemas.openxmlformats.org/officeDocument/2006/relationships" id="258" r:id="R331cce2fbe4a4b6a"/>
    <p:sldId xmlns:r="http://schemas.openxmlformats.org/officeDocument/2006/relationships" id="259" r:id="R4569782d4deb4c7f"/>
    <p:sldId xmlns:r="http://schemas.openxmlformats.org/officeDocument/2006/relationships" id="260" r:id="R723a9dd55e0d4a84"/>
    <p:sldId xmlns:r="http://schemas.openxmlformats.org/officeDocument/2006/relationships" id="261" r:id="R062f965ab311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b125f4a5b4691" /><Relationship Type="http://schemas.openxmlformats.org/officeDocument/2006/relationships/slide" Target="/ppt/slides/slide1.xml" Id="R0f4be82511a74130" /><Relationship Type="http://schemas.openxmlformats.org/officeDocument/2006/relationships/slide" Target="/ppt/slides/slide2.xml" Id="R0c41a02cde2d4c46" /><Relationship Type="http://schemas.openxmlformats.org/officeDocument/2006/relationships/slide" Target="/ppt/slides/slide3.xml" Id="R331cce2fbe4a4b6a" /><Relationship Type="http://schemas.openxmlformats.org/officeDocument/2006/relationships/slide" Target="/ppt/slides/slide4.xml" Id="R4569782d4deb4c7f" /><Relationship Type="http://schemas.openxmlformats.org/officeDocument/2006/relationships/slide" Target="/ppt/slides/slide5.xml" Id="R723a9dd55e0d4a84" /><Relationship Type="http://schemas.openxmlformats.org/officeDocument/2006/relationships/slide" Target="/ppt/slides/slide6.xml" Id="R062f965ab311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f6be99d49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00e5916a4b8e" /><Relationship Type="http://schemas.openxmlformats.org/officeDocument/2006/relationships/theme" Target="/ppt/slideMasters/theme/theme1.xml" Id="R9a822643b8aa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900e5916a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769be1a0d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fd237dd1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39d62901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6d1d2ec6d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2cac9e2e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ece6a3834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