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b3333bf67445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af0351e1524909"/>
  </p:sldMasterIdLst>
  <p:sldIdLst>
    <p:sldId xmlns:r="http://schemas.openxmlformats.org/officeDocument/2006/relationships" id="256" r:id="Rf3627ab05caf4706"/>
    <p:sldId xmlns:r="http://schemas.openxmlformats.org/officeDocument/2006/relationships" id="257" r:id="R9368ebef0c5743de"/>
    <p:sldId xmlns:r="http://schemas.openxmlformats.org/officeDocument/2006/relationships" id="258" r:id="R03bfc9bdf3794d67"/>
    <p:sldId xmlns:r="http://schemas.openxmlformats.org/officeDocument/2006/relationships" id="259" r:id="Rc96b622e41e1461e"/>
    <p:sldId xmlns:r="http://schemas.openxmlformats.org/officeDocument/2006/relationships" id="260" r:id="R8bd957a4ea604b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af0351e1524909" /><Relationship Type="http://schemas.openxmlformats.org/officeDocument/2006/relationships/slide" Target="/ppt/slides/slide1.xml" Id="Rf3627ab05caf4706" /><Relationship Type="http://schemas.openxmlformats.org/officeDocument/2006/relationships/slide" Target="/ppt/slides/slide2.xml" Id="R9368ebef0c5743de" /><Relationship Type="http://schemas.openxmlformats.org/officeDocument/2006/relationships/slide" Target="/ppt/slides/slide3.xml" Id="R03bfc9bdf3794d67" /><Relationship Type="http://schemas.openxmlformats.org/officeDocument/2006/relationships/slide" Target="/ppt/slides/slide4.xml" Id="Rc96b622e41e1461e" /><Relationship Type="http://schemas.openxmlformats.org/officeDocument/2006/relationships/slide" Target="/ppt/slides/slide5.xml" Id="R8bd957a4ea604b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8c0ef9040b43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149f3da2a4854" /><Relationship Type="http://schemas.openxmlformats.org/officeDocument/2006/relationships/theme" Target="/ppt/slideMasters/theme/theme1.xml" Id="R921916a56f934e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5149f3da2a48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b5813e23343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c2515f9e24c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98a0169854b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a54bbd5fd40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f92c94de547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LIENGA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980 361 721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