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6a4ffab51f42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158e1c99f04b64"/>
  </p:sldMasterIdLst>
  <p:sldIdLst>
    <p:sldId xmlns:r="http://schemas.openxmlformats.org/officeDocument/2006/relationships" id="256" r:id="Ra7c0ebcfb0014969"/>
    <p:sldId xmlns:r="http://schemas.openxmlformats.org/officeDocument/2006/relationships" id="257" r:id="R04db3708e2cb445a"/>
    <p:sldId xmlns:r="http://schemas.openxmlformats.org/officeDocument/2006/relationships" id="258" r:id="R0132e8f7ef3c41fa"/>
    <p:sldId xmlns:r="http://schemas.openxmlformats.org/officeDocument/2006/relationships" id="259" r:id="Ra332ee79ab1b432c"/>
    <p:sldId xmlns:r="http://schemas.openxmlformats.org/officeDocument/2006/relationships" id="260" r:id="R6dff477be0384eef"/>
    <p:sldId xmlns:r="http://schemas.openxmlformats.org/officeDocument/2006/relationships" id="261" r:id="Rdbcfd976f3fb4773"/>
    <p:sldId xmlns:r="http://schemas.openxmlformats.org/officeDocument/2006/relationships" id="262" r:id="R2b10a99485dc47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58e1c99f04b64" /><Relationship Type="http://schemas.openxmlformats.org/officeDocument/2006/relationships/slide" Target="/ppt/slides/slide1.xml" Id="Ra7c0ebcfb0014969" /><Relationship Type="http://schemas.openxmlformats.org/officeDocument/2006/relationships/slide" Target="/ppt/slides/slide2.xml" Id="R04db3708e2cb445a" /><Relationship Type="http://schemas.openxmlformats.org/officeDocument/2006/relationships/slide" Target="/ppt/slides/slide3.xml" Id="R0132e8f7ef3c41fa" /><Relationship Type="http://schemas.openxmlformats.org/officeDocument/2006/relationships/slide" Target="/ppt/slides/slide4.xml" Id="Ra332ee79ab1b432c" /><Relationship Type="http://schemas.openxmlformats.org/officeDocument/2006/relationships/slide" Target="/ppt/slides/slide5.xml" Id="R6dff477be0384eef" /><Relationship Type="http://schemas.openxmlformats.org/officeDocument/2006/relationships/slide" Target="/ppt/slides/slide6.xml" Id="Rdbcfd976f3fb4773" /><Relationship Type="http://schemas.openxmlformats.org/officeDocument/2006/relationships/slide" Target="/ppt/slides/slide7.xml" Id="R2b10a99485dc47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396f5275b43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b174fe1e54cb5" /><Relationship Type="http://schemas.openxmlformats.org/officeDocument/2006/relationships/theme" Target="/ppt/slideMasters/theme/theme1.xml" Id="R3a5780e891184f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b174fe1e54c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f3442963d49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c427e162c4d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748ea2d634a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be40d834e49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a285446c64f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8698aac5147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2750cd35445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35 029 019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47 256 952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PETER TIDEMAND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