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80ee398a3644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b87f7dd76c4ec2"/>
  </p:sldMasterIdLst>
  <p:sldIdLst>
    <p:sldId xmlns:r="http://schemas.openxmlformats.org/officeDocument/2006/relationships" id="256" r:id="R7d590d0a82c34bb5"/>
    <p:sldId xmlns:r="http://schemas.openxmlformats.org/officeDocument/2006/relationships" id="257" r:id="R8a40bff1e74847e5"/>
    <p:sldId xmlns:r="http://schemas.openxmlformats.org/officeDocument/2006/relationships" id="258" r:id="R74667d971d034d0c"/>
    <p:sldId xmlns:r="http://schemas.openxmlformats.org/officeDocument/2006/relationships" id="259" r:id="R167e7b30d5054073"/>
    <p:sldId xmlns:r="http://schemas.openxmlformats.org/officeDocument/2006/relationships" id="260" r:id="R4fa60792a6a4438b"/>
    <p:sldId xmlns:r="http://schemas.openxmlformats.org/officeDocument/2006/relationships" id="261" r:id="R558e3743279a41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87f7dd76c4ec2" /><Relationship Type="http://schemas.openxmlformats.org/officeDocument/2006/relationships/slide" Target="/ppt/slides/slide1.xml" Id="R7d590d0a82c34bb5" /><Relationship Type="http://schemas.openxmlformats.org/officeDocument/2006/relationships/slide" Target="/ppt/slides/slide2.xml" Id="R8a40bff1e74847e5" /><Relationship Type="http://schemas.openxmlformats.org/officeDocument/2006/relationships/slide" Target="/ppt/slides/slide3.xml" Id="R74667d971d034d0c" /><Relationship Type="http://schemas.openxmlformats.org/officeDocument/2006/relationships/slide" Target="/ppt/slides/slide4.xml" Id="R167e7b30d5054073" /><Relationship Type="http://schemas.openxmlformats.org/officeDocument/2006/relationships/slide" Target="/ppt/slides/slide5.xml" Id="R4fa60792a6a4438b" /><Relationship Type="http://schemas.openxmlformats.org/officeDocument/2006/relationships/slide" Target="/ppt/slides/slide6.xml" Id="R558e3743279a41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710e712734c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f50f32b6b4f68" /><Relationship Type="http://schemas.openxmlformats.org/officeDocument/2006/relationships/theme" Target="/ppt/slideMasters/theme/theme1.xml" Id="Rc97b7b13a0f444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5f50f32b6b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2c8b5a88c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bcf3236b648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321aabbd140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3f89dbfcf4f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29a744b1944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14402e7a844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