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5de928cee4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c17b4019e64333"/>
  </p:sldMasterIdLst>
  <p:sldIdLst>
    <p:sldId xmlns:r="http://schemas.openxmlformats.org/officeDocument/2006/relationships" id="256" r:id="R9a7273af932c426c"/>
    <p:sldId xmlns:r="http://schemas.openxmlformats.org/officeDocument/2006/relationships" id="257" r:id="R3e15e258bcf94a7b"/>
    <p:sldId xmlns:r="http://schemas.openxmlformats.org/officeDocument/2006/relationships" id="258" r:id="R06db6d07848047bf"/>
    <p:sldId xmlns:r="http://schemas.openxmlformats.org/officeDocument/2006/relationships" id="259" r:id="R69c40f66341a4b41"/>
    <p:sldId xmlns:r="http://schemas.openxmlformats.org/officeDocument/2006/relationships" id="260" r:id="R0aea0cc7c5004ebc"/>
    <p:sldId xmlns:r="http://schemas.openxmlformats.org/officeDocument/2006/relationships" id="261" r:id="R2f3b0bdad5f74ac8"/>
    <p:sldId xmlns:r="http://schemas.openxmlformats.org/officeDocument/2006/relationships" id="262" r:id="Rae7cbdd8aadd4b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17b4019e64333" /><Relationship Type="http://schemas.openxmlformats.org/officeDocument/2006/relationships/slide" Target="/ppt/slides/slide1.xml" Id="R9a7273af932c426c" /><Relationship Type="http://schemas.openxmlformats.org/officeDocument/2006/relationships/slide" Target="/ppt/slides/slide2.xml" Id="R3e15e258bcf94a7b" /><Relationship Type="http://schemas.openxmlformats.org/officeDocument/2006/relationships/slide" Target="/ppt/slides/slide3.xml" Id="R06db6d07848047bf" /><Relationship Type="http://schemas.openxmlformats.org/officeDocument/2006/relationships/slide" Target="/ppt/slides/slide4.xml" Id="R69c40f66341a4b41" /><Relationship Type="http://schemas.openxmlformats.org/officeDocument/2006/relationships/slide" Target="/ppt/slides/slide5.xml" Id="R0aea0cc7c5004ebc" /><Relationship Type="http://schemas.openxmlformats.org/officeDocument/2006/relationships/slide" Target="/ppt/slides/slide6.xml" Id="R2f3b0bdad5f74ac8" /><Relationship Type="http://schemas.openxmlformats.org/officeDocument/2006/relationships/slide" Target="/ppt/slides/slide7.xml" Id="Rae7cbdd8aadd4b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7302671eb40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5653524e94945" /><Relationship Type="http://schemas.openxmlformats.org/officeDocument/2006/relationships/theme" Target="/ppt/slideMasters/theme/theme1.xml" Id="R150e2895ad1441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85653524e949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0c4ebc34f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6ec172e7e4e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44c7c097148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6d7901d494b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9faf43e94f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cb242f9e04c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9ffb9ee00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CANICA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CANICA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CANICA INVESTOR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CANICA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CANICA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CANICA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863 379 000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3 828 111 000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5 908 023 000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CANICA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CANICA INVESTOR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CANICA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Canica AS, Tjuvholmen allé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980 322 939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CANICA INVESTOR AS</a:t>
            </a:r>
          </a:p>
        </p:txBody>
      </p:sp>
    </p:spTree>
  </p:cSld>
  <p:clrMapOvr>
    <a:masterClrMapping xmlns:a="http://schemas.openxmlformats.org/drawingml/2006/main"/>
  </p:clrMapOvr>
</p:sld>
</file>