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3751122a246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904084b0b403b"/>
  </p:sldMasterIdLst>
  <p:sldIdLst>
    <p:sldId xmlns:r="http://schemas.openxmlformats.org/officeDocument/2006/relationships" id="256" r:id="Rcbb7fa7773e140b5"/>
    <p:sldId xmlns:r="http://schemas.openxmlformats.org/officeDocument/2006/relationships" id="257" r:id="Rd59b5cab09224701"/>
    <p:sldId xmlns:r="http://schemas.openxmlformats.org/officeDocument/2006/relationships" id="258" r:id="R4001c6a0a43e450d"/>
    <p:sldId xmlns:r="http://schemas.openxmlformats.org/officeDocument/2006/relationships" id="259" r:id="Rf139fa7a2310410a"/>
    <p:sldId xmlns:r="http://schemas.openxmlformats.org/officeDocument/2006/relationships" id="260" r:id="R64a2b301a7c14662"/>
    <p:sldId xmlns:r="http://schemas.openxmlformats.org/officeDocument/2006/relationships" id="261" r:id="Red505b57b08849ae"/>
    <p:sldId xmlns:r="http://schemas.openxmlformats.org/officeDocument/2006/relationships" id="262" r:id="R353ebf32b3df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904084b0b403b" /><Relationship Type="http://schemas.openxmlformats.org/officeDocument/2006/relationships/slide" Target="/ppt/slides/slide1.xml" Id="Rcbb7fa7773e140b5" /><Relationship Type="http://schemas.openxmlformats.org/officeDocument/2006/relationships/slide" Target="/ppt/slides/slide2.xml" Id="Rd59b5cab09224701" /><Relationship Type="http://schemas.openxmlformats.org/officeDocument/2006/relationships/slide" Target="/ppt/slides/slide3.xml" Id="R4001c6a0a43e450d" /><Relationship Type="http://schemas.openxmlformats.org/officeDocument/2006/relationships/slide" Target="/ppt/slides/slide4.xml" Id="Rf139fa7a2310410a" /><Relationship Type="http://schemas.openxmlformats.org/officeDocument/2006/relationships/slide" Target="/ppt/slides/slide5.xml" Id="R64a2b301a7c14662" /><Relationship Type="http://schemas.openxmlformats.org/officeDocument/2006/relationships/slide" Target="/ppt/slides/slide6.xml" Id="Red505b57b08849ae" /><Relationship Type="http://schemas.openxmlformats.org/officeDocument/2006/relationships/slide" Target="/ppt/slides/slide7.xml" Id="R353ebf32b3df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65e3333bd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e131ece164996" /><Relationship Type="http://schemas.openxmlformats.org/officeDocument/2006/relationships/theme" Target="/ppt/slideMasters/theme/theme1.xml" Id="R7bc126568c1f4f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e131ece1649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867d46c5c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ef8eb32e3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bf9c518e8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6e5a86a2848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1204411042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785d6bff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96acc73f4b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