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dc4e9e3ea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1a28687d54f79"/>
  </p:sldMasterIdLst>
  <p:sldIdLst>
    <p:sldId xmlns:r="http://schemas.openxmlformats.org/officeDocument/2006/relationships" id="256" r:id="Rb8700a71232441a8"/>
    <p:sldId xmlns:r="http://schemas.openxmlformats.org/officeDocument/2006/relationships" id="257" r:id="R61d1c65602574de3"/>
    <p:sldId xmlns:r="http://schemas.openxmlformats.org/officeDocument/2006/relationships" id="258" r:id="Ra4fa6a4364ad4fc7"/>
    <p:sldId xmlns:r="http://schemas.openxmlformats.org/officeDocument/2006/relationships" id="259" r:id="R629145f1677740ca"/>
    <p:sldId xmlns:r="http://schemas.openxmlformats.org/officeDocument/2006/relationships" id="260" r:id="Rccf68bf52ab0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1a28687d54f79" /><Relationship Type="http://schemas.openxmlformats.org/officeDocument/2006/relationships/slide" Target="/ppt/slides/slide1.xml" Id="Rb8700a71232441a8" /><Relationship Type="http://schemas.openxmlformats.org/officeDocument/2006/relationships/slide" Target="/ppt/slides/slide2.xml" Id="R61d1c65602574de3" /><Relationship Type="http://schemas.openxmlformats.org/officeDocument/2006/relationships/slide" Target="/ppt/slides/slide3.xml" Id="Ra4fa6a4364ad4fc7" /><Relationship Type="http://schemas.openxmlformats.org/officeDocument/2006/relationships/slide" Target="/ppt/slides/slide4.xml" Id="R629145f1677740ca" /><Relationship Type="http://schemas.openxmlformats.org/officeDocument/2006/relationships/slide" Target="/ppt/slides/slide5.xml" Id="Rccf68bf52ab0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2ab7309fc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b54a342d743b8" /><Relationship Type="http://schemas.openxmlformats.org/officeDocument/2006/relationships/theme" Target="/ppt/slideMasters/theme/theme1.xml" Id="R2c0e05bb128c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b54a342d7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39f0bf98e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3e0ec48cd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e3590195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dd647edbd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cbe068ea4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