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ff4f58689534bd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7a11f097b934fa7"/>
  </p:sldMasterIdLst>
  <p:sldIdLst>
    <p:sldId xmlns:r="http://schemas.openxmlformats.org/officeDocument/2006/relationships" id="256" r:id="R950dcf15c798456a"/>
    <p:sldId xmlns:r="http://schemas.openxmlformats.org/officeDocument/2006/relationships" id="257" r:id="R6efc665450324c2d"/>
    <p:sldId xmlns:r="http://schemas.openxmlformats.org/officeDocument/2006/relationships" id="258" r:id="Re5a96e588f284a9e"/>
    <p:sldId xmlns:r="http://schemas.openxmlformats.org/officeDocument/2006/relationships" id="259" r:id="R2efbe5f1c73d4e79"/>
    <p:sldId xmlns:r="http://schemas.openxmlformats.org/officeDocument/2006/relationships" id="260" r:id="R70de719d001949bc"/>
    <p:sldId xmlns:r="http://schemas.openxmlformats.org/officeDocument/2006/relationships" id="261" r:id="R3d06d14be05443ac"/>
    <p:sldId xmlns:r="http://schemas.openxmlformats.org/officeDocument/2006/relationships" id="262" r:id="R731af4c42f1c41f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7a11f097b934fa7" /><Relationship Type="http://schemas.openxmlformats.org/officeDocument/2006/relationships/slide" Target="/ppt/slides/slide1.xml" Id="R950dcf15c798456a" /><Relationship Type="http://schemas.openxmlformats.org/officeDocument/2006/relationships/slide" Target="/ppt/slides/slide2.xml" Id="R6efc665450324c2d" /><Relationship Type="http://schemas.openxmlformats.org/officeDocument/2006/relationships/slide" Target="/ppt/slides/slide3.xml" Id="Re5a96e588f284a9e" /><Relationship Type="http://schemas.openxmlformats.org/officeDocument/2006/relationships/slide" Target="/ppt/slides/slide4.xml" Id="R2efbe5f1c73d4e79" /><Relationship Type="http://schemas.openxmlformats.org/officeDocument/2006/relationships/slide" Target="/ppt/slides/slide5.xml" Id="R70de719d001949bc" /><Relationship Type="http://schemas.openxmlformats.org/officeDocument/2006/relationships/slide" Target="/ppt/slides/slide6.xml" Id="R3d06d14be05443ac" /><Relationship Type="http://schemas.openxmlformats.org/officeDocument/2006/relationships/slide" Target="/ppt/slides/slide7.xml" Id="R731af4c42f1c41f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f64da78c6df4b2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a3445e57cc4b90" /><Relationship Type="http://schemas.openxmlformats.org/officeDocument/2006/relationships/theme" Target="/ppt/slideMasters/theme/theme1.xml" Id="Ra66d5906fa02442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8a3445e57cc4b9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5b3568b6404e1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e31affaf4f45c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d9b01600a04c6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4bde3c6f294c7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2590a6c8d0493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4e6c109a574e8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7e8599a8074b9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TØMRERMESTER KJETIL ERIKSEN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TØMRERMESTER KJETIL ERIKSEN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TØMRERMESTER KJETIL ERIKSEN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TØMRERMESTER KJETIL ERIKSEN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TØMRERMESTER KJETIL ERIKSEN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TØMRERMESTER KJETIL ERIKSEN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38 420 242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1 446 055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−1 644 323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−2 181 946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8 742 080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TØMRERMESTER KJETIL ERIKSEN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KJETIL ERIKSEN HOLDING AS  –  34,0 %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ESPEN KRONLUND HOLDING AS  –  33,0 %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MATS ERIKSEN HOLDING AS  –  18,0 %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BIØRNSTAD KRISTOFFER T  –  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BØE MIKKEL LEVERSEN  –  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MATRE MARKUS  –  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TØMRERMESTER KJETIL ERIKSEN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Collektivet, Ulvenveien 82E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0581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22 41 79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980 019 829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TØMRERMESTER KJETIL ERIKSEN AS</a:t>
            </a:r>
          </a:p>
        </p:txBody>
      </p:sp>
    </p:spTree>
  </p:cSld>
  <p:clrMapOvr>
    <a:masterClrMapping xmlns:a="http://schemas.openxmlformats.org/drawingml/2006/main"/>
  </p:clrMapOvr>
</p:sld>
</file>