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0e57f9cd6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393173c964e6a"/>
  </p:sldMasterIdLst>
  <p:sldIdLst>
    <p:sldId xmlns:r="http://schemas.openxmlformats.org/officeDocument/2006/relationships" id="256" r:id="Rc4d712a4fab74ae3"/>
    <p:sldId xmlns:r="http://schemas.openxmlformats.org/officeDocument/2006/relationships" id="257" r:id="R05f1fd079bed4f20"/>
    <p:sldId xmlns:r="http://schemas.openxmlformats.org/officeDocument/2006/relationships" id="258" r:id="R3fe813b76cc4421a"/>
    <p:sldId xmlns:r="http://schemas.openxmlformats.org/officeDocument/2006/relationships" id="259" r:id="R66bad83f451e41aa"/>
    <p:sldId xmlns:r="http://schemas.openxmlformats.org/officeDocument/2006/relationships" id="260" r:id="R698a0d2573b6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393173c964e6a" /><Relationship Type="http://schemas.openxmlformats.org/officeDocument/2006/relationships/slide" Target="/ppt/slides/slide1.xml" Id="Rc4d712a4fab74ae3" /><Relationship Type="http://schemas.openxmlformats.org/officeDocument/2006/relationships/slide" Target="/ppt/slides/slide2.xml" Id="R05f1fd079bed4f20" /><Relationship Type="http://schemas.openxmlformats.org/officeDocument/2006/relationships/slide" Target="/ppt/slides/slide3.xml" Id="R3fe813b76cc4421a" /><Relationship Type="http://schemas.openxmlformats.org/officeDocument/2006/relationships/slide" Target="/ppt/slides/slide4.xml" Id="R66bad83f451e41aa" /><Relationship Type="http://schemas.openxmlformats.org/officeDocument/2006/relationships/slide" Target="/ppt/slides/slide5.xml" Id="R698a0d2573b6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73a6589cb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5557075d4845" /><Relationship Type="http://schemas.openxmlformats.org/officeDocument/2006/relationships/theme" Target="/ppt/slideMasters/theme/theme1.xml" Id="Rf7b140d4a8af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15557075d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e3665ee1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74904b69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0c4d20f6a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9c4a5251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7d4f831a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