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db89407cf1414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234a20a0eb4ee4"/>
  </p:sldMasterIdLst>
  <p:sldIdLst>
    <p:sldId xmlns:r="http://schemas.openxmlformats.org/officeDocument/2006/relationships" id="256" r:id="Rfe3213352c6d4759"/>
    <p:sldId xmlns:r="http://schemas.openxmlformats.org/officeDocument/2006/relationships" id="257" r:id="Red88bccc6c314c1b"/>
    <p:sldId xmlns:r="http://schemas.openxmlformats.org/officeDocument/2006/relationships" id="258" r:id="R4624514376294f71"/>
    <p:sldId xmlns:r="http://schemas.openxmlformats.org/officeDocument/2006/relationships" id="259" r:id="Raa5ffadcf4474aa9"/>
    <p:sldId xmlns:r="http://schemas.openxmlformats.org/officeDocument/2006/relationships" id="260" r:id="R8a5d2687b5fe413a"/>
    <p:sldId xmlns:r="http://schemas.openxmlformats.org/officeDocument/2006/relationships" id="261" r:id="Rb956212afea54baa"/>
    <p:sldId xmlns:r="http://schemas.openxmlformats.org/officeDocument/2006/relationships" id="262" r:id="R4fe255c49913405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234a20a0eb4ee4" /><Relationship Type="http://schemas.openxmlformats.org/officeDocument/2006/relationships/slide" Target="/ppt/slides/slide1.xml" Id="Rfe3213352c6d4759" /><Relationship Type="http://schemas.openxmlformats.org/officeDocument/2006/relationships/slide" Target="/ppt/slides/slide2.xml" Id="Red88bccc6c314c1b" /><Relationship Type="http://schemas.openxmlformats.org/officeDocument/2006/relationships/slide" Target="/ppt/slides/slide3.xml" Id="R4624514376294f71" /><Relationship Type="http://schemas.openxmlformats.org/officeDocument/2006/relationships/slide" Target="/ppt/slides/slide4.xml" Id="Raa5ffadcf4474aa9" /><Relationship Type="http://schemas.openxmlformats.org/officeDocument/2006/relationships/slide" Target="/ppt/slides/slide5.xml" Id="R8a5d2687b5fe413a" /><Relationship Type="http://schemas.openxmlformats.org/officeDocument/2006/relationships/slide" Target="/ppt/slides/slide6.xml" Id="Rb956212afea54baa" /><Relationship Type="http://schemas.openxmlformats.org/officeDocument/2006/relationships/slide" Target="/ppt/slides/slide7.xml" Id="R4fe255c49913405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b813bd7824c4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0b8b1651bc4e31" /><Relationship Type="http://schemas.openxmlformats.org/officeDocument/2006/relationships/theme" Target="/ppt/slideMasters/theme/theme1.xml" Id="Rf7911d5552bd4a5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60b8b1651bc4e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72cd0d268411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a15767731749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98bbe854b44e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e3616e173348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2a43eb57746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e8237eca8a48e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53da4a44c3405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INSTRUMENTCOMPANIET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INSTRUMENTCOMPANIET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24 505 005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−587 560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−342 193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2 659 800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10 922 973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KAMIC IN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Enebakkveien 150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30 21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salg@instrumentcompaniet.no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www.instrumentcompaniet.no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979 967 721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INSTRUMENTCOMPANIET AS</a:t>
            </a:r>
          </a:p>
        </p:txBody>
      </p:sp>
    </p:spTree>
  </p:cSld>
  <p:clrMapOvr>
    <a:masterClrMapping xmlns:a="http://schemas.openxmlformats.org/drawingml/2006/main"/>
  </p:clrMapOvr>
</p:sld>
</file>