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8c7dcf3afb42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11c8f7b35e4e18"/>
  </p:sldMasterIdLst>
  <p:sldIdLst>
    <p:sldId xmlns:r="http://schemas.openxmlformats.org/officeDocument/2006/relationships" id="256" r:id="R757fd59248574f0a"/>
    <p:sldId xmlns:r="http://schemas.openxmlformats.org/officeDocument/2006/relationships" id="257" r:id="R05a49148c7ba407f"/>
    <p:sldId xmlns:r="http://schemas.openxmlformats.org/officeDocument/2006/relationships" id="258" r:id="Rc283c1a426af459a"/>
    <p:sldId xmlns:r="http://schemas.openxmlformats.org/officeDocument/2006/relationships" id="259" r:id="R308277efa5904b8d"/>
    <p:sldId xmlns:r="http://schemas.openxmlformats.org/officeDocument/2006/relationships" id="260" r:id="R01fdd0a7e80d48bc"/>
    <p:sldId xmlns:r="http://schemas.openxmlformats.org/officeDocument/2006/relationships" id="261" r:id="R162d456c6482494b"/>
    <p:sldId xmlns:r="http://schemas.openxmlformats.org/officeDocument/2006/relationships" id="262" r:id="Rbd3f67fc13dd42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11c8f7b35e4e18" /><Relationship Type="http://schemas.openxmlformats.org/officeDocument/2006/relationships/slide" Target="/ppt/slides/slide1.xml" Id="R757fd59248574f0a" /><Relationship Type="http://schemas.openxmlformats.org/officeDocument/2006/relationships/slide" Target="/ppt/slides/slide2.xml" Id="R05a49148c7ba407f" /><Relationship Type="http://schemas.openxmlformats.org/officeDocument/2006/relationships/slide" Target="/ppt/slides/slide3.xml" Id="Rc283c1a426af459a" /><Relationship Type="http://schemas.openxmlformats.org/officeDocument/2006/relationships/slide" Target="/ppt/slides/slide4.xml" Id="R308277efa5904b8d" /><Relationship Type="http://schemas.openxmlformats.org/officeDocument/2006/relationships/slide" Target="/ppt/slides/slide5.xml" Id="R01fdd0a7e80d48bc" /><Relationship Type="http://schemas.openxmlformats.org/officeDocument/2006/relationships/slide" Target="/ppt/slides/slide6.xml" Id="R162d456c6482494b" /><Relationship Type="http://schemas.openxmlformats.org/officeDocument/2006/relationships/slide" Target="/ppt/slides/slide7.xml" Id="Rbd3f67fc13dd42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8bcfa74d224c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2b61aee3c04c12" /><Relationship Type="http://schemas.openxmlformats.org/officeDocument/2006/relationships/theme" Target="/ppt/slideMasters/theme/theme1.xml" Id="R148a7e640068439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2b61aee3c04c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edd18213ef42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9f616e059449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fe0aae7f844d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fe13a11cf945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cd2f986a6b441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a639413054463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dcaced8d434c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KULELAGERHUSET NO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KULELAGERHUSET NO AS ble etablert [år] og holder til i Hvalstad.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15 136 112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55 332 595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63 465 515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THOEN ARNE SYVER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Vakåsveien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1395 Hvalstad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arne.thoen@homelife.no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979 946 821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