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337d78baaf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8b6d129404b32"/>
  </p:sldMasterIdLst>
  <p:sldIdLst>
    <p:sldId xmlns:r="http://schemas.openxmlformats.org/officeDocument/2006/relationships" id="256" r:id="R2e412715ed7c44a1"/>
    <p:sldId xmlns:r="http://schemas.openxmlformats.org/officeDocument/2006/relationships" id="257" r:id="Rb8d51fb44ac443ef"/>
    <p:sldId xmlns:r="http://schemas.openxmlformats.org/officeDocument/2006/relationships" id="258" r:id="R064563cfcf83486d"/>
    <p:sldId xmlns:r="http://schemas.openxmlformats.org/officeDocument/2006/relationships" id="259" r:id="Rc796965909b444a5"/>
    <p:sldId xmlns:r="http://schemas.openxmlformats.org/officeDocument/2006/relationships" id="260" r:id="R1069e04920a242c2"/>
    <p:sldId xmlns:r="http://schemas.openxmlformats.org/officeDocument/2006/relationships" id="261" r:id="Ra031d54c6f194a78"/>
    <p:sldId xmlns:r="http://schemas.openxmlformats.org/officeDocument/2006/relationships" id="262" r:id="Rf42a4ce2904b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8b6d129404b32" /><Relationship Type="http://schemas.openxmlformats.org/officeDocument/2006/relationships/slide" Target="/ppt/slides/slide1.xml" Id="R2e412715ed7c44a1" /><Relationship Type="http://schemas.openxmlformats.org/officeDocument/2006/relationships/slide" Target="/ppt/slides/slide2.xml" Id="Rb8d51fb44ac443ef" /><Relationship Type="http://schemas.openxmlformats.org/officeDocument/2006/relationships/slide" Target="/ppt/slides/slide3.xml" Id="R064563cfcf83486d" /><Relationship Type="http://schemas.openxmlformats.org/officeDocument/2006/relationships/slide" Target="/ppt/slides/slide4.xml" Id="Rc796965909b444a5" /><Relationship Type="http://schemas.openxmlformats.org/officeDocument/2006/relationships/slide" Target="/ppt/slides/slide5.xml" Id="R1069e04920a242c2" /><Relationship Type="http://schemas.openxmlformats.org/officeDocument/2006/relationships/slide" Target="/ppt/slides/slide6.xml" Id="Ra031d54c6f194a78" /><Relationship Type="http://schemas.openxmlformats.org/officeDocument/2006/relationships/slide" Target="/ppt/slides/slide7.xml" Id="Rf42a4ce2904b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fef332b21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f983a1c7249f3" /><Relationship Type="http://schemas.openxmlformats.org/officeDocument/2006/relationships/theme" Target="/ppt/slideMasters/theme/theme1.xml" Id="R3c6d21e3f76f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5f983a1c7249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8133c6dda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18b50d2aa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2c570b1f6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07654ff4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9ae5eec0b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6f47eb88943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a73a55c8243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