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81b6e6f09b44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04d2745d1540dc"/>
  </p:sldMasterIdLst>
  <p:sldIdLst>
    <p:sldId xmlns:r="http://schemas.openxmlformats.org/officeDocument/2006/relationships" id="256" r:id="R23ce67211ea34caf"/>
    <p:sldId xmlns:r="http://schemas.openxmlformats.org/officeDocument/2006/relationships" id="257" r:id="R9b3018e20f9845fa"/>
    <p:sldId xmlns:r="http://schemas.openxmlformats.org/officeDocument/2006/relationships" id="258" r:id="R4c0afd52ca87482b"/>
    <p:sldId xmlns:r="http://schemas.openxmlformats.org/officeDocument/2006/relationships" id="259" r:id="R6acdb73eb9c144a9"/>
    <p:sldId xmlns:r="http://schemas.openxmlformats.org/officeDocument/2006/relationships" id="260" r:id="R6ca70da9df584c88"/>
    <p:sldId xmlns:r="http://schemas.openxmlformats.org/officeDocument/2006/relationships" id="261" r:id="Rc0408a8099c748de"/>
    <p:sldId xmlns:r="http://schemas.openxmlformats.org/officeDocument/2006/relationships" id="262" r:id="Rb103cc520bf94d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04d2745d1540dc" /><Relationship Type="http://schemas.openxmlformats.org/officeDocument/2006/relationships/slide" Target="/ppt/slides/slide1.xml" Id="R23ce67211ea34caf" /><Relationship Type="http://schemas.openxmlformats.org/officeDocument/2006/relationships/slide" Target="/ppt/slides/slide2.xml" Id="R9b3018e20f9845fa" /><Relationship Type="http://schemas.openxmlformats.org/officeDocument/2006/relationships/slide" Target="/ppt/slides/slide3.xml" Id="R4c0afd52ca87482b" /><Relationship Type="http://schemas.openxmlformats.org/officeDocument/2006/relationships/slide" Target="/ppt/slides/slide4.xml" Id="R6acdb73eb9c144a9" /><Relationship Type="http://schemas.openxmlformats.org/officeDocument/2006/relationships/slide" Target="/ppt/slides/slide5.xml" Id="R6ca70da9df584c88" /><Relationship Type="http://schemas.openxmlformats.org/officeDocument/2006/relationships/slide" Target="/ppt/slides/slide6.xml" Id="Rc0408a8099c748de" /><Relationship Type="http://schemas.openxmlformats.org/officeDocument/2006/relationships/slide" Target="/ppt/slides/slide7.xml" Id="Rb103cc520bf94d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ea69e88c5043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5fc4d514447bf" /><Relationship Type="http://schemas.openxmlformats.org/officeDocument/2006/relationships/theme" Target="/ppt/slideMasters/theme/theme1.xml" Id="R2d9ba81d9e5c4d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e5fc4d514447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1c88057fc49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ed093f93b43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70bb2bf5a42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3699cac884d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3bdf7bdfc40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6d0e10bbc4c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b9f0c05d243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DR.ING. CHRISTOPHER HOEN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DR.ING. CHRISTOPHER HOEN AS ble etablert [år] og holder til i Åmot.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726 898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728 398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HOEN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Bergkrystallen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3340 Åmot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979 940 327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