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2bd2b663b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ce1b53251483d"/>
  </p:sldMasterIdLst>
  <p:sldIdLst>
    <p:sldId xmlns:r="http://schemas.openxmlformats.org/officeDocument/2006/relationships" id="256" r:id="R28cd43276d464fa3"/>
    <p:sldId xmlns:r="http://schemas.openxmlformats.org/officeDocument/2006/relationships" id="257" r:id="Radbe9e18ae364592"/>
    <p:sldId xmlns:r="http://schemas.openxmlformats.org/officeDocument/2006/relationships" id="258" r:id="Rd3cba8f10f024019"/>
    <p:sldId xmlns:r="http://schemas.openxmlformats.org/officeDocument/2006/relationships" id="259" r:id="R1352f734cb7b4289"/>
    <p:sldId xmlns:r="http://schemas.openxmlformats.org/officeDocument/2006/relationships" id="260" r:id="Rb70cf4200b474b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ce1b53251483d" /><Relationship Type="http://schemas.openxmlformats.org/officeDocument/2006/relationships/slide" Target="/ppt/slides/slide1.xml" Id="R28cd43276d464fa3" /><Relationship Type="http://schemas.openxmlformats.org/officeDocument/2006/relationships/slide" Target="/ppt/slides/slide2.xml" Id="Radbe9e18ae364592" /><Relationship Type="http://schemas.openxmlformats.org/officeDocument/2006/relationships/slide" Target="/ppt/slides/slide3.xml" Id="Rd3cba8f10f024019" /><Relationship Type="http://schemas.openxmlformats.org/officeDocument/2006/relationships/slide" Target="/ppt/slides/slide4.xml" Id="R1352f734cb7b4289" /><Relationship Type="http://schemas.openxmlformats.org/officeDocument/2006/relationships/slide" Target="/ppt/slides/slide5.xml" Id="Rb70cf4200b474b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31868ff1140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fedab864c46ef" /><Relationship Type="http://schemas.openxmlformats.org/officeDocument/2006/relationships/theme" Target="/ppt/slideMasters/theme/theme1.xml" Id="Re6ecac9e3a2f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fedab864c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15abc0927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36acf37c648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677d719c646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fbd11337241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a9e3292884f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OVE NERENG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OVE NERENG ble etablert [år] og holder til i Rogne.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415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2943 Rogne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25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979 938 764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OVE NERENG</a:t>
            </a:r>
          </a:p>
        </p:txBody>
      </p:sp>
    </p:spTree>
  </p:cSld>
  <p:clrMapOvr>
    <a:masterClrMapping xmlns:a="http://schemas.openxmlformats.org/drawingml/2006/main"/>
  </p:clrMapOvr>
</p:sld>
</file>