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575c87f94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91fc587444f7f"/>
  </p:sldMasterIdLst>
  <p:sldIdLst>
    <p:sldId xmlns:r="http://schemas.openxmlformats.org/officeDocument/2006/relationships" id="256" r:id="Rf08a746117b940a4"/>
    <p:sldId xmlns:r="http://schemas.openxmlformats.org/officeDocument/2006/relationships" id="257" r:id="R38a2d345693342d6"/>
    <p:sldId xmlns:r="http://schemas.openxmlformats.org/officeDocument/2006/relationships" id="258" r:id="Rb25efd6d0d8140bd"/>
    <p:sldId xmlns:r="http://schemas.openxmlformats.org/officeDocument/2006/relationships" id="259" r:id="R3db3ff1197484b74"/>
    <p:sldId xmlns:r="http://schemas.openxmlformats.org/officeDocument/2006/relationships" id="260" r:id="R87a4e613063c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91fc587444f7f" /><Relationship Type="http://schemas.openxmlformats.org/officeDocument/2006/relationships/slide" Target="/ppt/slides/slide1.xml" Id="Rf08a746117b940a4" /><Relationship Type="http://schemas.openxmlformats.org/officeDocument/2006/relationships/slide" Target="/ppt/slides/slide2.xml" Id="R38a2d345693342d6" /><Relationship Type="http://schemas.openxmlformats.org/officeDocument/2006/relationships/slide" Target="/ppt/slides/slide3.xml" Id="Rb25efd6d0d8140bd" /><Relationship Type="http://schemas.openxmlformats.org/officeDocument/2006/relationships/slide" Target="/ppt/slides/slide4.xml" Id="R3db3ff1197484b74" /><Relationship Type="http://schemas.openxmlformats.org/officeDocument/2006/relationships/slide" Target="/ppt/slides/slide5.xml" Id="R87a4e613063c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70b41b32a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5e6a724d14501" /><Relationship Type="http://schemas.openxmlformats.org/officeDocument/2006/relationships/theme" Target="/ppt/slideMasters/theme/theme1.xml" Id="R01dde3239cef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5e6a724d1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ebb73a2848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7ca3ee02d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68b0f64a54e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946d4f6a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ffc2c85b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