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b7663bff2149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fb8cd046c148f6"/>
  </p:sldMasterIdLst>
  <p:sldIdLst>
    <p:sldId xmlns:r="http://schemas.openxmlformats.org/officeDocument/2006/relationships" id="256" r:id="R2c1ca80456494ab6"/>
    <p:sldId xmlns:r="http://schemas.openxmlformats.org/officeDocument/2006/relationships" id="257" r:id="R29bc9f6211a243cb"/>
    <p:sldId xmlns:r="http://schemas.openxmlformats.org/officeDocument/2006/relationships" id="258" r:id="R2926f02bf49d401b"/>
    <p:sldId xmlns:r="http://schemas.openxmlformats.org/officeDocument/2006/relationships" id="259" r:id="Rf8a20a25282b4c1c"/>
    <p:sldId xmlns:r="http://schemas.openxmlformats.org/officeDocument/2006/relationships" id="260" r:id="R05c926cbdd2c49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fb8cd046c148f6" /><Relationship Type="http://schemas.openxmlformats.org/officeDocument/2006/relationships/slide" Target="/ppt/slides/slide1.xml" Id="R2c1ca80456494ab6" /><Relationship Type="http://schemas.openxmlformats.org/officeDocument/2006/relationships/slide" Target="/ppt/slides/slide2.xml" Id="R29bc9f6211a243cb" /><Relationship Type="http://schemas.openxmlformats.org/officeDocument/2006/relationships/slide" Target="/ppt/slides/slide3.xml" Id="R2926f02bf49d401b" /><Relationship Type="http://schemas.openxmlformats.org/officeDocument/2006/relationships/slide" Target="/ppt/slides/slide4.xml" Id="Rf8a20a25282b4c1c" /><Relationship Type="http://schemas.openxmlformats.org/officeDocument/2006/relationships/slide" Target="/ppt/slides/slide5.xml" Id="R05c926cbdd2c49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47103f9edf40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1946184a740e2" /><Relationship Type="http://schemas.openxmlformats.org/officeDocument/2006/relationships/theme" Target="/ppt/slideMasters/theme/theme1.xml" Id="Rfa39e12d0e8f4a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01946184a740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37092bb2546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b9a50126647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ac6c9d72540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1a1876e6542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960c0443b41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HANSEN GRAVING OG TRANSPORT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GRAVING OG TRANSPORT ble etablert [år] og holder til i Borre.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Kimestadveien 111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3184 Borre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07 45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979 826 621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