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233de2500c45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90e3eea44040bf"/>
  </p:sldMasterIdLst>
  <p:sldIdLst>
    <p:sldId xmlns:r="http://schemas.openxmlformats.org/officeDocument/2006/relationships" id="256" r:id="R51e068048ec74ba7"/>
    <p:sldId xmlns:r="http://schemas.openxmlformats.org/officeDocument/2006/relationships" id="257" r:id="Re773c7b5209a4859"/>
    <p:sldId xmlns:r="http://schemas.openxmlformats.org/officeDocument/2006/relationships" id="258" r:id="R47fca2b07ce84116"/>
    <p:sldId xmlns:r="http://schemas.openxmlformats.org/officeDocument/2006/relationships" id="259" r:id="R9b69cf38f40f4d3c"/>
    <p:sldId xmlns:r="http://schemas.openxmlformats.org/officeDocument/2006/relationships" id="260" r:id="R03f5c6cf75c449e3"/>
    <p:sldId xmlns:r="http://schemas.openxmlformats.org/officeDocument/2006/relationships" id="261" r:id="R70f90f280a5442ed"/>
    <p:sldId xmlns:r="http://schemas.openxmlformats.org/officeDocument/2006/relationships" id="262" r:id="R090e5029fa6846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90e3eea44040bf" /><Relationship Type="http://schemas.openxmlformats.org/officeDocument/2006/relationships/slide" Target="/ppt/slides/slide1.xml" Id="R51e068048ec74ba7" /><Relationship Type="http://schemas.openxmlformats.org/officeDocument/2006/relationships/slide" Target="/ppt/slides/slide2.xml" Id="Re773c7b5209a4859" /><Relationship Type="http://schemas.openxmlformats.org/officeDocument/2006/relationships/slide" Target="/ppt/slides/slide3.xml" Id="R47fca2b07ce84116" /><Relationship Type="http://schemas.openxmlformats.org/officeDocument/2006/relationships/slide" Target="/ppt/slides/slide4.xml" Id="R9b69cf38f40f4d3c" /><Relationship Type="http://schemas.openxmlformats.org/officeDocument/2006/relationships/slide" Target="/ppt/slides/slide5.xml" Id="R03f5c6cf75c449e3" /><Relationship Type="http://schemas.openxmlformats.org/officeDocument/2006/relationships/slide" Target="/ppt/slides/slide6.xml" Id="R70f90f280a5442ed" /><Relationship Type="http://schemas.openxmlformats.org/officeDocument/2006/relationships/slide" Target="/ppt/slides/slide7.xml" Id="R090e5029fa6846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b18e99bbfb42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603de23734ae7" /><Relationship Type="http://schemas.openxmlformats.org/officeDocument/2006/relationships/theme" Target="/ppt/slideMasters/theme/theme1.xml" Id="R8f2aa7d5b1b24d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c603de23734a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8275ecbdc4b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c8306766f40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e3df87a1f43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1b3a3817241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6048c5cfc4c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72346c6794a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ccfbb691e47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BERGAN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BYGG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169 094 490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9 193 828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7 510 502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26 846 871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Solbjørgsdalen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20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