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78adfdb03249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714d8c69ce4484"/>
  </p:sldMasterIdLst>
  <p:sldIdLst>
    <p:sldId xmlns:r="http://schemas.openxmlformats.org/officeDocument/2006/relationships" id="256" r:id="Ra4db1e94f6e64dac"/>
    <p:sldId xmlns:r="http://schemas.openxmlformats.org/officeDocument/2006/relationships" id="257" r:id="Rd93d469cf15e450f"/>
    <p:sldId xmlns:r="http://schemas.openxmlformats.org/officeDocument/2006/relationships" id="258" r:id="R9cdf35aa739e4856"/>
    <p:sldId xmlns:r="http://schemas.openxmlformats.org/officeDocument/2006/relationships" id="259" r:id="R0bce2041c31d4151"/>
    <p:sldId xmlns:r="http://schemas.openxmlformats.org/officeDocument/2006/relationships" id="260" r:id="Raeeba31383a84014"/>
    <p:sldId xmlns:r="http://schemas.openxmlformats.org/officeDocument/2006/relationships" id="261" r:id="R4107a3ca83814e76"/>
    <p:sldId xmlns:r="http://schemas.openxmlformats.org/officeDocument/2006/relationships" id="262" r:id="R548771ffab0c48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14d8c69ce4484" /><Relationship Type="http://schemas.openxmlformats.org/officeDocument/2006/relationships/slide" Target="/ppt/slides/slide1.xml" Id="Ra4db1e94f6e64dac" /><Relationship Type="http://schemas.openxmlformats.org/officeDocument/2006/relationships/slide" Target="/ppt/slides/slide2.xml" Id="Rd93d469cf15e450f" /><Relationship Type="http://schemas.openxmlformats.org/officeDocument/2006/relationships/slide" Target="/ppt/slides/slide3.xml" Id="R9cdf35aa739e4856" /><Relationship Type="http://schemas.openxmlformats.org/officeDocument/2006/relationships/slide" Target="/ppt/slides/slide4.xml" Id="R0bce2041c31d4151" /><Relationship Type="http://schemas.openxmlformats.org/officeDocument/2006/relationships/slide" Target="/ppt/slides/slide5.xml" Id="Raeeba31383a84014" /><Relationship Type="http://schemas.openxmlformats.org/officeDocument/2006/relationships/slide" Target="/ppt/slides/slide6.xml" Id="R4107a3ca83814e76" /><Relationship Type="http://schemas.openxmlformats.org/officeDocument/2006/relationships/slide" Target="/ppt/slides/slide7.xml" Id="R548771ffab0c48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a856b550d040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f7677f32b4888" /><Relationship Type="http://schemas.openxmlformats.org/officeDocument/2006/relationships/theme" Target="/ppt/slideMasters/theme/theme1.xml" Id="R131c582ef3c94c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8f7677f32b48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ad891f0894c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472ee6f2f45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ded3d86f743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9fddd582149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f1fb6d63c47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9e20a451f4f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03430ef974a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SKARSVÅG RØR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SKARSVÅG RØR OG INTERIØR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3 284 224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1 604 337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SIGNAR ANDRE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BJØRN KARSTEN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BOGETVEIT CAROLINE H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17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www.skarsvag-ror.no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979 679 149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