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e48069f58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3e4c520c21456b"/>
  </p:sldMasterIdLst>
  <p:sldIdLst>
    <p:sldId xmlns:r="http://schemas.openxmlformats.org/officeDocument/2006/relationships" id="256" r:id="R38d764b7b9f64e4d"/>
    <p:sldId xmlns:r="http://schemas.openxmlformats.org/officeDocument/2006/relationships" id="257" r:id="R768922e3a5dd4636"/>
    <p:sldId xmlns:r="http://schemas.openxmlformats.org/officeDocument/2006/relationships" id="258" r:id="R7ae181d3ed594349"/>
    <p:sldId xmlns:r="http://schemas.openxmlformats.org/officeDocument/2006/relationships" id="259" r:id="Rd24624882f014ca8"/>
    <p:sldId xmlns:r="http://schemas.openxmlformats.org/officeDocument/2006/relationships" id="260" r:id="Ra415418f795f4ae3"/>
    <p:sldId xmlns:r="http://schemas.openxmlformats.org/officeDocument/2006/relationships" id="261" r:id="Rc5dda453f8554f20"/>
    <p:sldId xmlns:r="http://schemas.openxmlformats.org/officeDocument/2006/relationships" id="262" r:id="R4632c7ec5c904d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e4c520c21456b" /><Relationship Type="http://schemas.openxmlformats.org/officeDocument/2006/relationships/slide" Target="/ppt/slides/slide1.xml" Id="R38d764b7b9f64e4d" /><Relationship Type="http://schemas.openxmlformats.org/officeDocument/2006/relationships/slide" Target="/ppt/slides/slide2.xml" Id="R768922e3a5dd4636" /><Relationship Type="http://schemas.openxmlformats.org/officeDocument/2006/relationships/slide" Target="/ppt/slides/slide3.xml" Id="R7ae181d3ed594349" /><Relationship Type="http://schemas.openxmlformats.org/officeDocument/2006/relationships/slide" Target="/ppt/slides/slide4.xml" Id="Rd24624882f014ca8" /><Relationship Type="http://schemas.openxmlformats.org/officeDocument/2006/relationships/slide" Target="/ppt/slides/slide5.xml" Id="Ra415418f795f4ae3" /><Relationship Type="http://schemas.openxmlformats.org/officeDocument/2006/relationships/slide" Target="/ppt/slides/slide6.xml" Id="Rc5dda453f8554f20" /><Relationship Type="http://schemas.openxmlformats.org/officeDocument/2006/relationships/slide" Target="/ppt/slides/slide7.xml" Id="R4632c7ec5c904d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013c13e944f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a1b2614f44d98" /><Relationship Type="http://schemas.openxmlformats.org/officeDocument/2006/relationships/theme" Target="/ppt/slideMasters/theme/theme1.xml" Id="Ra7e1597246b7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a1b2614f44d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8ceabf93942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f28c0615641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74b17e99c48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4ff6d4c23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7d545c58a43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0cb772d2249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8eb78c931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