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c1b897e10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068f5e6cc4641"/>
  </p:sldMasterIdLst>
  <p:sldIdLst>
    <p:sldId xmlns:r="http://schemas.openxmlformats.org/officeDocument/2006/relationships" id="256" r:id="R4bcd1acdb23f4c0e"/>
    <p:sldId xmlns:r="http://schemas.openxmlformats.org/officeDocument/2006/relationships" id="257" r:id="Rc98e48d03d6c4bf5"/>
    <p:sldId xmlns:r="http://schemas.openxmlformats.org/officeDocument/2006/relationships" id="258" r:id="R9bad54c003c54d02"/>
    <p:sldId xmlns:r="http://schemas.openxmlformats.org/officeDocument/2006/relationships" id="259" r:id="Rcdcfa1ec31fe48b6"/>
    <p:sldId xmlns:r="http://schemas.openxmlformats.org/officeDocument/2006/relationships" id="260" r:id="R6763d43f4572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068f5e6cc4641" /><Relationship Type="http://schemas.openxmlformats.org/officeDocument/2006/relationships/slide" Target="/ppt/slides/slide1.xml" Id="R4bcd1acdb23f4c0e" /><Relationship Type="http://schemas.openxmlformats.org/officeDocument/2006/relationships/slide" Target="/ppt/slides/slide2.xml" Id="Rc98e48d03d6c4bf5" /><Relationship Type="http://schemas.openxmlformats.org/officeDocument/2006/relationships/slide" Target="/ppt/slides/slide3.xml" Id="R9bad54c003c54d02" /><Relationship Type="http://schemas.openxmlformats.org/officeDocument/2006/relationships/slide" Target="/ppt/slides/slide4.xml" Id="Rcdcfa1ec31fe48b6" /><Relationship Type="http://schemas.openxmlformats.org/officeDocument/2006/relationships/slide" Target="/ppt/slides/slide5.xml" Id="R6763d43f4572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051245bb4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b26788204905" /><Relationship Type="http://schemas.openxmlformats.org/officeDocument/2006/relationships/theme" Target="/ppt/slideMasters/theme/theme1.xml" Id="R3d7d5892c6c5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3b2678820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f1273037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6863b660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6c488538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fe29961f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e5f7937a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