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59e729240c49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8a14fdea3a46f5"/>
  </p:sldMasterIdLst>
  <p:sldIdLst>
    <p:sldId xmlns:r="http://schemas.openxmlformats.org/officeDocument/2006/relationships" id="256" r:id="R7925a8f429264195"/>
    <p:sldId xmlns:r="http://schemas.openxmlformats.org/officeDocument/2006/relationships" id="257" r:id="R45d91cd6a6904ddb"/>
    <p:sldId xmlns:r="http://schemas.openxmlformats.org/officeDocument/2006/relationships" id="258" r:id="R7dee70ed05c64b6b"/>
    <p:sldId xmlns:r="http://schemas.openxmlformats.org/officeDocument/2006/relationships" id="259" r:id="R38cc892b5c2a4b42"/>
    <p:sldId xmlns:r="http://schemas.openxmlformats.org/officeDocument/2006/relationships" id="260" r:id="R46b9e79938524168"/>
    <p:sldId xmlns:r="http://schemas.openxmlformats.org/officeDocument/2006/relationships" id="261" r:id="Rdfca7e0ec0964d19"/>
    <p:sldId xmlns:r="http://schemas.openxmlformats.org/officeDocument/2006/relationships" id="262" r:id="R59e3e1468c7b45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8a14fdea3a46f5" /><Relationship Type="http://schemas.openxmlformats.org/officeDocument/2006/relationships/slide" Target="/ppt/slides/slide1.xml" Id="R7925a8f429264195" /><Relationship Type="http://schemas.openxmlformats.org/officeDocument/2006/relationships/slide" Target="/ppt/slides/slide2.xml" Id="R45d91cd6a6904ddb" /><Relationship Type="http://schemas.openxmlformats.org/officeDocument/2006/relationships/slide" Target="/ppt/slides/slide3.xml" Id="R7dee70ed05c64b6b" /><Relationship Type="http://schemas.openxmlformats.org/officeDocument/2006/relationships/slide" Target="/ppt/slides/slide4.xml" Id="R38cc892b5c2a4b42" /><Relationship Type="http://schemas.openxmlformats.org/officeDocument/2006/relationships/slide" Target="/ppt/slides/slide5.xml" Id="R46b9e79938524168" /><Relationship Type="http://schemas.openxmlformats.org/officeDocument/2006/relationships/slide" Target="/ppt/slides/slide6.xml" Id="Rdfca7e0ec0964d19" /><Relationship Type="http://schemas.openxmlformats.org/officeDocument/2006/relationships/slide" Target="/ppt/slides/slide7.xml" Id="R59e3e1468c7b45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c680be79ce41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3fde8e90646ce" /><Relationship Type="http://schemas.openxmlformats.org/officeDocument/2006/relationships/theme" Target="/ppt/slideMasters/theme/theme1.xml" Id="Rf0f6b1d8ba394f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43fde8e90646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661feac78146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41f5bf02f444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cd89a0b8f4a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75083b72b43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899acb000244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b7c716d914f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4a13439a314b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ELEKTRO-TERM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ELEKTRO-TERM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63 776 624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9 563 090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7 552 969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10 434 449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31 788 383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ODDEN AB INVEST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AMO 1 HOLDING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BKS SIRE HOLDING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LANGELAND NARVE HARALD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Fekjan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84 90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979 287 828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