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e13d471dd7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a25a5023c4151"/>
  </p:sldMasterIdLst>
  <p:sldIdLst>
    <p:sldId xmlns:r="http://schemas.openxmlformats.org/officeDocument/2006/relationships" id="256" r:id="R636fbe76d0c147a5"/>
    <p:sldId xmlns:r="http://schemas.openxmlformats.org/officeDocument/2006/relationships" id="257" r:id="R2ec6fc6969e54a1d"/>
    <p:sldId xmlns:r="http://schemas.openxmlformats.org/officeDocument/2006/relationships" id="258" r:id="R75589d3fb5a04a67"/>
    <p:sldId xmlns:r="http://schemas.openxmlformats.org/officeDocument/2006/relationships" id="259" r:id="R75868cb4c205484a"/>
    <p:sldId xmlns:r="http://schemas.openxmlformats.org/officeDocument/2006/relationships" id="260" r:id="R1cf30249a44243a6"/>
    <p:sldId xmlns:r="http://schemas.openxmlformats.org/officeDocument/2006/relationships" id="261" r:id="R556ff99f11ee44ba"/>
    <p:sldId xmlns:r="http://schemas.openxmlformats.org/officeDocument/2006/relationships" id="262" r:id="R032c1c329179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a25a5023c4151" /><Relationship Type="http://schemas.openxmlformats.org/officeDocument/2006/relationships/slide" Target="/ppt/slides/slide1.xml" Id="R636fbe76d0c147a5" /><Relationship Type="http://schemas.openxmlformats.org/officeDocument/2006/relationships/slide" Target="/ppt/slides/slide2.xml" Id="R2ec6fc6969e54a1d" /><Relationship Type="http://schemas.openxmlformats.org/officeDocument/2006/relationships/slide" Target="/ppt/slides/slide3.xml" Id="R75589d3fb5a04a67" /><Relationship Type="http://schemas.openxmlformats.org/officeDocument/2006/relationships/slide" Target="/ppt/slides/slide4.xml" Id="R75868cb4c205484a" /><Relationship Type="http://schemas.openxmlformats.org/officeDocument/2006/relationships/slide" Target="/ppt/slides/slide5.xml" Id="R1cf30249a44243a6" /><Relationship Type="http://schemas.openxmlformats.org/officeDocument/2006/relationships/slide" Target="/ppt/slides/slide6.xml" Id="R556ff99f11ee44ba" /><Relationship Type="http://schemas.openxmlformats.org/officeDocument/2006/relationships/slide" Target="/ppt/slides/slide7.xml" Id="R032c1c329179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b4daac4684a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21efcfe04e3c" /><Relationship Type="http://schemas.openxmlformats.org/officeDocument/2006/relationships/theme" Target="/ppt/slideMasters/theme/theme1.xml" Id="R3e137249807e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be21efcfe0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16714a7dc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35e75aec0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0583b20ee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2db57ecbd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34fc1aba1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aa82962cf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8dd071519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SKEIE KAPPA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KAPPA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−746 025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−12 693 690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390 657 968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399 946 869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979 287 607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SKEIE KAPPA INVEST AS</a:t>
            </a:r>
          </a:p>
        </p:txBody>
      </p:sp>
    </p:spTree>
  </p:cSld>
  <p:clrMapOvr>
    <a:masterClrMapping xmlns:a="http://schemas.openxmlformats.org/drawingml/2006/main"/>
  </p:clrMapOvr>
</p:sld>
</file>