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f9e3dd67c4b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84684c85741fc"/>
  </p:sldMasterIdLst>
  <p:sldIdLst>
    <p:sldId xmlns:r="http://schemas.openxmlformats.org/officeDocument/2006/relationships" id="256" r:id="R1875d12240974a5f"/>
    <p:sldId xmlns:r="http://schemas.openxmlformats.org/officeDocument/2006/relationships" id="257" r:id="Rbbf1779de4b24aaf"/>
    <p:sldId xmlns:r="http://schemas.openxmlformats.org/officeDocument/2006/relationships" id="258" r:id="Rd7a782defaf2483c"/>
    <p:sldId xmlns:r="http://schemas.openxmlformats.org/officeDocument/2006/relationships" id="259" r:id="Rba3f681f425c4f9c"/>
    <p:sldId xmlns:r="http://schemas.openxmlformats.org/officeDocument/2006/relationships" id="260" r:id="Rad3496ba866a488a"/>
    <p:sldId xmlns:r="http://schemas.openxmlformats.org/officeDocument/2006/relationships" id="261" r:id="R45dcbbdeba514b55"/>
    <p:sldId xmlns:r="http://schemas.openxmlformats.org/officeDocument/2006/relationships" id="262" r:id="R809afd8f85f9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84684c85741fc" /><Relationship Type="http://schemas.openxmlformats.org/officeDocument/2006/relationships/slide" Target="/ppt/slides/slide1.xml" Id="R1875d12240974a5f" /><Relationship Type="http://schemas.openxmlformats.org/officeDocument/2006/relationships/slide" Target="/ppt/slides/slide2.xml" Id="Rbbf1779de4b24aaf" /><Relationship Type="http://schemas.openxmlformats.org/officeDocument/2006/relationships/slide" Target="/ppt/slides/slide3.xml" Id="Rd7a782defaf2483c" /><Relationship Type="http://schemas.openxmlformats.org/officeDocument/2006/relationships/slide" Target="/ppt/slides/slide4.xml" Id="Rba3f681f425c4f9c" /><Relationship Type="http://schemas.openxmlformats.org/officeDocument/2006/relationships/slide" Target="/ppt/slides/slide5.xml" Id="Rad3496ba866a488a" /><Relationship Type="http://schemas.openxmlformats.org/officeDocument/2006/relationships/slide" Target="/ppt/slides/slide6.xml" Id="R45dcbbdeba514b55" /><Relationship Type="http://schemas.openxmlformats.org/officeDocument/2006/relationships/slide" Target="/ppt/slides/slide7.xml" Id="R809afd8f85f9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6ce8d55ee4a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0113366ec42c2" /><Relationship Type="http://schemas.openxmlformats.org/officeDocument/2006/relationships/theme" Target="/ppt/slideMasters/theme/theme1.xml" Id="Rd2ed9084f39b4d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0113366ec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9c344b88d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146acd155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e12e082c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b4d5973d2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ee9a00de646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25f55c61e49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7fd269c4445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DESIGN MAGIC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 MAGIC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DESIGN MAGIC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 MAGIC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 MAGIC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 MAGIC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−225 745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2 232 298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14 224 429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14 295 364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 MAGIC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SLETTINGDALEN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 MAGIC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Helgerødveien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post@designmagic.no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www.designmagic.no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979 110 928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 MAGIC AS</a:t>
            </a:r>
          </a:p>
        </p:txBody>
      </p:sp>
    </p:spTree>
  </p:cSld>
  <p:clrMapOvr>
    <a:masterClrMapping xmlns:a="http://schemas.openxmlformats.org/drawingml/2006/main"/>
  </p:clrMapOvr>
</p:sld>
</file>