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2e4c372a104c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d715e1aa7a4733"/>
  </p:sldMasterIdLst>
  <p:sldIdLst>
    <p:sldId xmlns:r="http://schemas.openxmlformats.org/officeDocument/2006/relationships" id="256" r:id="Re522a09621bc4a1f"/>
    <p:sldId xmlns:r="http://schemas.openxmlformats.org/officeDocument/2006/relationships" id="257" r:id="R5e4af231d5d04db2"/>
    <p:sldId xmlns:r="http://schemas.openxmlformats.org/officeDocument/2006/relationships" id="258" r:id="Rbe4ec41c366b4c02"/>
    <p:sldId xmlns:r="http://schemas.openxmlformats.org/officeDocument/2006/relationships" id="259" r:id="R2f7a8cd2977b482d"/>
    <p:sldId xmlns:r="http://schemas.openxmlformats.org/officeDocument/2006/relationships" id="260" r:id="R6d78b248c7a04fe6"/>
    <p:sldId xmlns:r="http://schemas.openxmlformats.org/officeDocument/2006/relationships" id="261" r:id="R854cc52b35b149e5"/>
    <p:sldId xmlns:r="http://schemas.openxmlformats.org/officeDocument/2006/relationships" id="262" r:id="R3f3e60790f0248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d715e1aa7a4733" /><Relationship Type="http://schemas.openxmlformats.org/officeDocument/2006/relationships/slide" Target="/ppt/slides/slide1.xml" Id="Re522a09621bc4a1f" /><Relationship Type="http://schemas.openxmlformats.org/officeDocument/2006/relationships/slide" Target="/ppt/slides/slide2.xml" Id="R5e4af231d5d04db2" /><Relationship Type="http://schemas.openxmlformats.org/officeDocument/2006/relationships/slide" Target="/ppt/slides/slide3.xml" Id="Rbe4ec41c366b4c02" /><Relationship Type="http://schemas.openxmlformats.org/officeDocument/2006/relationships/slide" Target="/ppt/slides/slide4.xml" Id="R2f7a8cd2977b482d" /><Relationship Type="http://schemas.openxmlformats.org/officeDocument/2006/relationships/slide" Target="/ppt/slides/slide5.xml" Id="R6d78b248c7a04fe6" /><Relationship Type="http://schemas.openxmlformats.org/officeDocument/2006/relationships/slide" Target="/ppt/slides/slide6.xml" Id="R854cc52b35b149e5" /><Relationship Type="http://schemas.openxmlformats.org/officeDocument/2006/relationships/slide" Target="/ppt/slides/slide7.xml" Id="R3f3e60790f0248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2750009d3247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c2087b00b4131" /><Relationship Type="http://schemas.openxmlformats.org/officeDocument/2006/relationships/theme" Target="/ppt/slideMasters/theme/theme1.xml" Id="Rf1fcda638bd448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0c2087b00b41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9c74217934d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c4a46fbcc4c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c4295ee6749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cddd5a9f348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40e0ce87544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efbd9af644e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2e05fae2e45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EIDE BYGGSERVICE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BYGGSERVICE EIENDOM AS ble etablert [år] og holder til i Eide.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171 067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630 886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5 536 402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DYRHAUG EGON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DYRHAUG TERJE ENDRE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SKARET MAGNE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6490 Eide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978 700 330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