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f826cca5634d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964f056b1c4b28"/>
  </p:sldMasterIdLst>
  <p:sldIdLst>
    <p:sldId xmlns:r="http://schemas.openxmlformats.org/officeDocument/2006/relationships" id="256" r:id="R69eaba8297354b35"/>
    <p:sldId xmlns:r="http://schemas.openxmlformats.org/officeDocument/2006/relationships" id="257" r:id="Rd345667c46d54de8"/>
    <p:sldId xmlns:r="http://schemas.openxmlformats.org/officeDocument/2006/relationships" id="258" r:id="Re64e7e6fce0d4f33"/>
    <p:sldId xmlns:r="http://schemas.openxmlformats.org/officeDocument/2006/relationships" id="259" r:id="R339dd83ed9944413"/>
    <p:sldId xmlns:r="http://schemas.openxmlformats.org/officeDocument/2006/relationships" id="260" r:id="Rfe82ed42ff8743d5"/>
    <p:sldId xmlns:r="http://schemas.openxmlformats.org/officeDocument/2006/relationships" id="261" r:id="R4e3f66d05c8e432b"/>
    <p:sldId xmlns:r="http://schemas.openxmlformats.org/officeDocument/2006/relationships" id="262" r:id="R31e6a426f90543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64f056b1c4b28" /><Relationship Type="http://schemas.openxmlformats.org/officeDocument/2006/relationships/slide" Target="/ppt/slides/slide1.xml" Id="R69eaba8297354b35" /><Relationship Type="http://schemas.openxmlformats.org/officeDocument/2006/relationships/slide" Target="/ppt/slides/slide2.xml" Id="Rd345667c46d54de8" /><Relationship Type="http://schemas.openxmlformats.org/officeDocument/2006/relationships/slide" Target="/ppt/slides/slide3.xml" Id="Re64e7e6fce0d4f33" /><Relationship Type="http://schemas.openxmlformats.org/officeDocument/2006/relationships/slide" Target="/ppt/slides/slide4.xml" Id="R339dd83ed9944413" /><Relationship Type="http://schemas.openxmlformats.org/officeDocument/2006/relationships/slide" Target="/ppt/slides/slide5.xml" Id="Rfe82ed42ff8743d5" /><Relationship Type="http://schemas.openxmlformats.org/officeDocument/2006/relationships/slide" Target="/ppt/slides/slide6.xml" Id="R4e3f66d05c8e432b" /><Relationship Type="http://schemas.openxmlformats.org/officeDocument/2006/relationships/slide" Target="/ppt/slides/slide7.xml" Id="R31e6a426f90543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d799ee7a34c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8ffc330024549" /><Relationship Type="http://schemas.openxmlformats.org/officeDocument/2006/relationships/theme" Target="/ppt/slideMasters/theme/theme1.xml" Id="R3cfc414ce88f4c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d8ffc3300245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5dfede669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65d4caef8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a489583384d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bd3e01d074d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1e8e9324748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0aec591a143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06df966454a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GALGUFTEN BETONGPUMPING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9 984 733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GALGUFTEN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SØRGAARD GALGUFTEN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