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1f6b8d8ad94a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2ad78f4abc4e0a"/>
  </p:sldMasterIdLst>
  <p:sldIdLst>
    <p:sldId xmlns:r="http://schemas.openxmlformats.org/officeDocument/2006/relationships" id="256" r:id="R88d4ec49fa72442e"/>
    <p:sldId xmlns:r="http://schemas.openxmlformats.org/officeDocument/2006/relationships" id="257" r:id="R59e3b56977794843"/>
    <p:sldId xmlns:r="http://schemas.openxmlformats.org/officeDocument/2006/relationships" id="258" r:id="R944786735593463d"/>
    <p:sldId xmlns:r="http://schemas.openxmlformats.org/officeDocument/2006/relationships" id="259" r:id="R6cb5f128d3c24fb3"/>
    <p:sldId xmlns:r="http://schemas.openxmlformats.org/officeDocument/2006/relationships" id="260" r:id="R156824209b6649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2ad78f4abc4e0a" /><Relationship Type="http://schemas.openxmlformats.org/officeDocument/2006/relationships/slide" Target="/ppt/slides/slide1.xml" Id="R88d4ec49fa72442e" /><Relationship Type="http://schemas.openxmlformats.org/officeDocument/2006/relationships/slide" Target="/ppt/slides/slide2.xml" Id="R59e3b56977794843" /><Relationship Type="http://schemas.openxmlformats.org/officeDocument/2006/relationships/slide" Target="/ppt/slides/slide3.xml" Id="R944786735593463d" /><Relationship Type="http://schemas.openxmlformats.org/officeDocument/2006/relationships/slide" Target="/ppt/slides/slide4.xml" Id="R6cb5f128d3c24fb3" /><Relationship Type="http://schemas.openxmlformats.org/officeDocument/2006/relationships/slide" Target="/ppt/slides/slide5.xml" Id="R156824209b6649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223ba3b5184f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e9c4e075546d8" /><Relationship Type="http://schemas.openxmlformats.org/officeDocument/2006/relationships/theme" Target="/ppt/slideMasters/theme/theme1.xml" Id="Rb287542b1d2f41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5e9c4e075546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c1978569740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a14bae4d040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2345b0fb945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7496e80944c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a256644aa4d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 PERSSON INVEST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 PERSSON INVEST ble etablert [år] og holder til i Se-831 25 Østersund.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Box 380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Se-831 25 Østersund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978 637 310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 PERSSON INVEST</a:t>
            </a:r>
          </a:p>
        </p:txBody>
      </p:sp>
    </p:spTree>
  </p:cSld>
  <p:clrMapOvr>
    <a:masterClrMapping xmlns:a="http://schemas.openxmlformats.org/drawingml/2006/main"/>
  </p:clrMapOvr>
</p:sld>
</file>