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163e6bf8df46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43f0058c1b4e87"/>
  </p:sldMasterIdLst>
  <p:sldIdLst>
    <p:sldId xmlns:r="http://schemas.openxmlformats.org/officeDocument/2006/relationships" id="256" r:id="Rb700befbc36548e5"/>
    <p:sldId xmlns:r="http://schemas.openxmlformats.org/officeDocument/2006/relationships" id="257" r:id="R72c25c25cef448bf"/>
    <p:sldId xmlns:r="http://schemas.openxmlformats.org/officeDocument/2006/relationships" id="258" r:id="Rf5f9e3f90e8547be"/>
    <p:sldId xmlns:r="http://schemas.openxmlformats.org/officeDocument/2006/relationships" id="259" r:id="R235d7b8c5be24597"/>
    <p:sldId xmlns:r="http://schemas.openxmlformats.org/officeDocument/2006/relationships" id="260" r:id="R3e9903d91818417c"/>
    <p:sldId xmlns:r="http://schemas.openxmlformats.org/officeDocument/2006/relationships" id="261" r:id="R83e99b40781746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43f0058c1b4e87" /><Relationship Type="http://schemas.openxmlformats.org/officeDocument/2006/relationships/slide" Target="/ppt/slides/slide1.xml" Id="Rb700befbc36548e5" /><Relationship Type="http://schemas.openxmlformats.org/officeDocument/2006/relationships/slide" Target="/ppt/slides/slide2.xml" Id="R72c25c25cef448bf" /><Relationship Type="http://schemas.openxmlformats.org/officeDocument/2006/relationships/slide" Target="/ppt/slides/slide3.xml" Id="Rf5f9e3f90e8547be" /><Relationship Type="http://schemas.openxmlformats.org/officeDocument/2006/relationships/slide" Target="/ppt/slides/slide4.xml" Id="R235d7b8c5be24597" /><Relationship Type="http://schemas.openxmlformats.org/officeDocument/2006/relationships/slide" Target="/ppt/slides/slide5.xml" Id="R3e9903d91818417c" /><Relationship Type="http://schemas.openxmlformats.org/officeDocument/2006/relationships/slide" Target="/ppt/slides/slide6.xml" Id="R83e99b40781746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f6ff06256542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3515bb6d347dc" /><Relationship Type="http://schemas.openxmlformats.org/officeDocument/2006/relationships/theme" Target="/ppt/slideMasters/theme/theme1.xml" Id="Rbba4519e162f41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13515bb6d347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2853ccc424c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83d00b31641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5a6ddf38742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8402a754b4a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7d0d9bd384f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e11ad522e47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NORDFJORD MILJØVERK IKS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NORDFJORD MILJØVERK IKS ble etablert [år] og holder til i Sandane.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107 184 632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3 772 267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4 067 580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23 222 424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66 055 982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Eidsmona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6823 Sandane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00 94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post@nomil.no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www.nomil.no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977 549 833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