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7d63bd47d44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91751a0d934c0b"/>
  </p:sldMasterIdLst>
  <p:sldIdLst>
    <p:sldId xmlns:r="http://schemas.openxmlformats.org/officeDocument/2006/relationships" id="256" r:id="R8fd217b303e04a59"/>
    <p:sldId xmlns:r="http://schemas.openxmlformats.org/officeDocument/2006/relationships" id="257" r:id="Re1eb049f7c68456f"/>
    <p:sldId xmlns:r="http://schemas.openxmlformats.org/officeDocument/2006/relationships" id="258" r:id="Rc7fc48f7d5a9411d"/>
    <p:sldId xmlns:r="http://schemas.openxmlformats.org/officeDocument/2006/relationships" id="259" r:id="Ra09e70fa05fa49a2"/>
    <p:sldId xmlns:r="http://schemas.openxmlformats.org/officeDocument/2006/relationships" id="260" r:id="R076405ec0de84f14"/>
    <p:sldId xmlns:r="http://schemas.openxmlformats.org/officeDocument/2006/relationships" id="261" r:id="R0d203581c97647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1751a0d934c0b" /><Relationship Type="http://schemas.openxmlformats.org/officeDocument/2006/relationships/slide" Target="/ppt/slides/slide1.xml" Id="R8fd217b303e04a59" /><Relationship Type="http://schemas.openxmlformats.org/officeDocument/2006/relationships/slide" Target="/ppt/slides/slide2.xml" Id="Re1eb049f7c68456f" /><Relationship Type="http://schemas.openxmlformats.org/officeDocument/2006/relationships/slide" Target="/ppt/slides/slide3.xml" Id="Rc7fc48f7d5a9411d" /><Relationship Type="http://schemas.openxmlformats.org/officeDocument/2006/relationships/slide" Target="/ppt/slides/slide4.xml" Id="Ra09e70fa05fa49a2" /><Relationship Type="http://schemas.openxmlformats.org/officeDocument/2006/relationships/slide" Target="/ppt/slides/slide5.xml" Id="R076405ec0de84f14" /><Relationship Type="http://schemas.openxmlformats.org/officeDocument/2006/relationships/slide" Target="/ppt/slides/slide6.xml" Id="R0d203581c97647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fdd619fb045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acc66645e468d" /><Relationship Type="http://schemas.openxmlformats.org/officeDocument/2006/relationships/theme" Target="/ppt/slideMasters/theme/theme1.xml" Id="R4c2bdb2b5364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acc66645e46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33cea1e0548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bb9e13cfc4c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62a327245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30716e24d41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50c39a41a4e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9d04eda5143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