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9cccae9166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9ec7c8128a40f0"/>
  </p:sldMasterIdLst>
  <p:sldIdLst>
    <p:sldId xmlns:r="http://schemas.openxmlformats.org/officeDocument/2006/relationships" id="256" r:id="R201527a0fcc94f72"/>
    <p:sldId xmlns:r="http://schemas.openxmlformats.org/officeDocument/2006/relationships" id="257" r:id="R34649f82cf1048b9"/>
    <p:sldId xmlns:r="http://schemas.openxmlformats.org/officeDocument/2006/relationships" id="258" r:id="R7f0454548b3a4a99"/>
    <p:sldId xmlns:r="http://schemas.openxmlformats.org/officeDocument/2006/relationships" id="259" r:id="R753e2c1736654562"/>
    <p:sldId xmlns:r="http://schemas.openxmlformats.org/officeDocument/2006/relationships" id="260" r:id="Rbb19fba4044b4974"/>
    <p:sldId xmlns:r="http://schemas.openxmlformats.org/officeDocument/2006/relationships" id="261" r:id="R59aa5f54f7fd4cfb"/>
    <p:sldId xmlns:r="http://schemas.openxmlformats.org/officeDocument/2006/relationships" id="262" r:id="R1fbbfd6ff82444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ec7c8128a40f0" /><Relationship Type="http://schemas.openxmlformats.org/officeDocument/2006/relationships/slide" Target="/ppt/slides/slide1.xml" Id="R201527a0fcc94f72" /><Relationship Type="http://schemas.openxmlformats.org/officeDocument/2006/relationships/slide" Target="/ppt/slides/slide2.xml" Id="R34649f82cf1048b9" /><Relationship Type="http://schemas.openxmlformats.org/officeDocument/2006/relationships/slide" Target="/ppt/slides/slide3.xml" Id="R7f0454548b3a4a99" /><Relationship Type="http://schemas.openxmlformats.org/officeDocument/2006/relationships/slide" Target="/ppt/slides/slide4.xml" Id="R753e2c1736654562" /><Relationship Type="http://schemas.openxmlformats.org/officeDocument/2006/relationships/slide" Target="/ppt/slides/slide5.xml" Id="Rbb19fba4044b4974" /><Relationship Type="http://schemas.openxmlformats.org/officeDocument/2006/relationships/slide" Target="/ppt/slides/slide6.xml" Id="R59aa5f54f7fd4cfb" /><Relationship Type="http://schemas.openxmlformats.org/officeDocument/2006/relationships/slide" Target="/ppt/slides/slide7.xml" Id="R1fbbfd6ff82444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df6f7cdf1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15412d71c4818" /><Relationship Type="http://schemas.openxmlformats.org/officeDocument/2006/relationships/theme" Target="/ppt/slideMasters/theme/theme1.xml" Id="R703095dcd6ff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15412d71c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dd25708de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29c2e3fba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225e6af4e43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3bc2de0394c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165fcbe2e4d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85c9df3664e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60bc9762740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VISENTO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5 914 017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46 297 246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58 640 950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MIDTTUN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Skonnerten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56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977 387 213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VISENTO AS</a:t>
            </a:r>
          </a:p>
        </p:txBody>
      </p:sp>
    </p:spTree>
  </p:cSld>
  <p:clrMapOvr>
    <a:masterClrMapping xmlns:a="http://schemas.openxmlformats.org/drawingml/2006/main"/>
  </p:clrMapOvr>
</p:sld>
</file>