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a11c4d132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4cd142d1749e2"/>
  </p:sldMasterIdLst>
  <p:sldIdLst>
    <p:sldId xmlns:r="http://schemas.openxmlformats.org/officeDocument/2006/relationships" id="256" r:id="Rae07572ebe574281"/>
    <p:sldId xmlns:r="http://schemas.openxmlformats.org/officeDocument/2006/relationships" id="257" r:id="Rd558359cc6be4224"/>
    <p:sldId xmlns:r="http://schemas.openxmlformats.org/officeDocument/2006/relationships" id="258" r:id="Rb477af5fa1fa4e75"/>
    <p:sldId xmlns:r="http://schemas.openxmlformats.org/officeDocument/2006/relationships" id="259" r:id="Re1bba8930bd047c7"/>
    <p:sldId xmlns:r="http://schemas.openxmlformats.org/officeDocument/2006/relationships" id="260" r:id="Re85b40b09db34f7d"/>
    <p:sldId xmlns:r="http://schemas.openxmlformats.org/officeDocument/2006/relationships" id="261" r:id="R66dd677db275456c"/>
    <p:sldId xmlns:r="http://schemas.openxmlformats.org/officeDocument/2006/relationships" id="262" r:id="Rfaa5bfe2ea10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4cd142d1749e2" /><Relationship Type="http://schemas.openxmlformats.org/officeDocument/2006/relationships/slide" Target="/ppt/slides/slide1.xml" Id="Rae07572ebe574281" /><Relationship Type="http://schemas.openxmlformats.org/officeDocument/2006/relationships/slide" Target="/ppt/slides/slide2.xml" Id="Rd558359cc6be4224" /><Relationship Type="http://schemas.openxmlformats.org/officeDocument/2006/relationships/slide" Target="/ppt/slides/slide3.xml" Id="Rb477af5fa1fa4e75" /><Relationship Type="http://schemas.openxmlformats.org/officeDocument/2006/relationships/slide" Target="/ppt/slides/slide4.xml" Id="Re1bba8930bd047c7" /><Relationship Type="http://schemas.openxmlformats.org/officeDocument/2006/relationships/slide" Target="/ppt/slides/slide5.xml" Id="Re85b40b09db34f7d" /><Relationship Type="http://schemas.openxmlformats.org/officeDocument/2006/relationships/slide" Target="/ppt/slides/slide6.xml" Id="R66dd677db275456c" /><Relationship Type="http://schemas.openxmlformats.org/officeDocument/2006/relationships/slide" Target="/ppt/slides/slide7.xml" Id="Rfaa5bfe2ea10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1dcf54469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1bb8d0e87421f" /><Relationship Type="http://schemas.openxmlformats.org/officeDocument/2006/relationships/theme" Target="/ppt/slideMasters/theme/theme1.xml" Id="Rb9dbbe2e3a03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1bb8d0e87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d23d536ea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e44135d2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14f9dd1e9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459ef1acf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ab6f863e8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a98360d25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9f86315b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