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c02898672942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aec01bac8a4fda"/>
  </p:sldMasterIdLst>
  <p:sldIdLst>
    <p:sldId xmlns:r="http://schemas.openxmlformats.org/officeDocument/2006/relationships" id="256" r:id="R872205413ae24cf2"/>
    <p:sldId xmlns:r="http://schemas.openxmlformats.org/officeDocument/2006/relationships" id="257" r:id="Rc31910c9fea64592"/>
    <p:sldId xmlns:r="http://schemas.openxmlformats.org/officeDocument/2006/relationships" id="258" r:id="Rce5b7f1383604983"/>
    <p:sldId xmlns:r="http://schemas.openxmlformats.org/officeDocument/2006/relationships" id="259" r:id="R3eddb584c2a54866"/>
    <p:sldId xmlns:r="http://schemas.openxmlformats.org/officeDocument/2006/relationships" id="260" r:id="R700ff35d8d164fb0"/>
    <p:sldId xmlns:r="http://schemas.openxmlformats.org/officeDocument/2006/relationships" id="261" r:id="R5db795f0357047a0"/>
    <p:sldId xmlns:r="http://schemas.openxmlformats.org/officeDocument/2006/relationships" id="262" r:id="R6dd951990c914a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ec01bac8a4fda" /><Relationship Type="http://schemas.openxmlformats.org/officeDocument/2006/relationships/slide" Target="/ppt/slides/slide1.xml" Id="R872205413ae24cf2" /><Relationship Type="http://schemas.openxmlformats.org/officeDocument/2006/relationships/slide" Target="/ppt/slides/slide2.xml" Id="Rc31910c9fea64592" /><Relationship Type="http://schemas.openxmlformats.org/officeDocument/2006/relationships/slide" Target="/ppt/slides/slide3.xml" Id="Rce5b7f1383604983" /><Relationship Type="http://schemas.openxmlformats.org/officeDocument/2006/relationships/slide" Target="/ppt/slides/slide4.xml" Id="R3eddb584c2a54866" /><Relationship Type="http://schemas.openxmlformats.org/officeDocument/2006/relationships/slide" Target="/ppt/slides/slide5.xml" Id="R700ff35d8d164fb0" /><Relationship Type="http://schemas.openxmlformats.org/officeDocument/2006/relationships/slide" Target="/ppt/slides/slide6.xml" Id="R5db795f0357047a0" /><Relationship Type="http://schemas.openxmlformats.org/officeDocument/2006/relationships/slide" Target="/ppt/slides/slide7.xml" Id="R6dd951990c914a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a35ae491a4f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751597eaa4019" /><Relationship Type="http://schemas.openxmlformats.org/officeDocument/2006/relationships/theme" Target="/ppt/slideMasters/theme/theme1.xml" Id="Reb1ab8fb71ac4a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6751597eaa40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ae6d8d1fb41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64e9adde44a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fda30c71648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159e9835a4a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082daf0a042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b4658159b46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71b8b23f24c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 SUPPORT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 SUPPORT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1 434 415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845 607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7 101 539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12 567 263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LOG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E&amp;A INVEST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HARBO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LOBI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LOG HOLDING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LOG MOLDE AS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Galeivegen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tlog@it-support.no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977 197 821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SUPPORT AS</a:t>
            </a:r>
          </a:p>
        </p:txBody>
      </p:sp>
    </p:spTree>
  </p:cSld>
  <p:clrMapOvr>
    <a:masterClrMapping xmlns:a="http://schemas.openxmlformats.org/drawingml/2006/main"/>
  </p:clrMapOvr>
</p:sld>
</file>