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6c9b8aa20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fdef0ce20431c"/>
  </p:sldMasterIdLst>
  <p:sldIdLst>
    <p:sldId xmlns:r="http://schemas.openxmlformats.org/officeDocument/2006/relationships" id="256" r:id="Rfbd50dcd486e4d87"/>
    <p:sldId xmlns:r="http://schemas.openxmlformats.org/officeDocument/2006/relationships" id="257" r:id="R08eb6e529cf24dc8"/>
    <p:sldId xmlns:r="http://schemas.openxmlformats.org/officeDocument/2006/relationships" id="258" r:id="R197a7e6718604fc1"/>
    <p:sldId xmlns:r="http://schemas.openxmlformats.org/officeDocument/2006/relationships" id="259" r:id="R96266f56055c4f90"/>
    <p:sldId xmlns:r="http://schemas.openxmlformats.org/officeDocument/2006/relationships" id="260" r:id="Rc22db633c3d54996"/>
    <p:sldId xmlns:r="http://schemas.openxmlformats.org/officeDocument/2006/relationships" id="261" r:id="R0c16c293f3084cdc"/>
    <p:sldId xmlns:r="http://schemas.openxmlformats.org/officeDocument/2006/relationships" id="262" r:id="R2c840bdd267d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fdef0ce20431c" /><Relationship Type="http://schemas.openxmlformats.org/officeDocument/2006/relationships/slide" Target="/ppt/slides/slide1.xml" Id="Rfbd50dcd486e4d87" /><Relationship Type="http://schemas.openxmlformats.org/officeDocument/2006/relationships/slide" Target="/ppt/slides/slide2.xml" Id="R08eb6e529cf24dc8" /><Relationship Type="http://schemas.openxmlformats.org/officeDocument/2006/relationships/slide" Target="/ppt/slides/slide3.xml" Id="R197a7e6718604fc1" /><Relationship Type="http://schemas.openxmlformats.org/officeDocument/2006/relationships/slide" Target="/ppt/slides/slide4.xml" Id="R96266f56055c4f90" /><Relationship Type="http://schemas.openxmlformats.org/officeDocument/2006/relationships/slide" Target="/ppt/slides/slide5.xml" Id="Rc22db633c3d54996" /><Relationship Type="http://schemas.openxmlformats.org/officeDocument/2006/relationships/slide" Target="/ppt/slides/slide6.xml" Id="R0c16c293f3084cdc" /><Relationship Type="http://schemas.openxmlformats.org/officeDocument/2006/relationships/slide" Target="/ppt/slides/slide7.xml" Id="R2c840bdd267d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29d6a6744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f7aa0bea4afb" /><Relationship Type="http://schemas.openxmlformats.org/officeDocument/2006/relationships/theme" Target="/ppt/slideMasters/theme/theme1.xml" Id="R1e9703b1d334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ff7aa0bea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f903639f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a8c1743c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ba117d93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894f7461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6027180b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e21d6e89e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0ab56419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