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502a68fe134b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a62d14d56643b4"/>
  </p:sldMasterIdLst>
  <p:sldIdLst>
    <p:sldId xmlns:r="http://schemas.openxmlformats.org/officeDocument/2006/relationships" id="256" r:id="Rff2131f93c944061"/>
    <p:sldId xmlns:r="http://schemas.openxmlformats.org/officeDocument/2006/relationships" id="257" r:id="R249b66cc75a745ee"/>
    <p:sldId xmlns:r="http://schemas.openxmlformats.org/officeDocument/2006/relationships" id="258" r:id="R5342c59cdc344524"/>
    <p:sldId xmlns:r="http://schemas.openxmlformats.org/officeDocument/2006/relationships" id="259" r:id="Reba8369820bc46e6"/>
    <p:sldId xmlns:r="http://schemas.openxmlformats.org/officeDocument/2006/relationships" id="260" r:id="R023c18e1eadd4896"/>
    <p:sldId xmlns:r="http://schemas.openxmlformats.org/officeDocument/2006/relationships" id="261" r:id="Raacd23e78f8442e2"/>
    <p:sldId xmlns:r="http://schemas.openxmlformats.org/officeDocument/2006/relationships" id="262" r:id="R0fbeb82391b046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a62d14d56643b4" /><Relationship Type="http://schemas.openxmlformats.org/officeDocument/2006/relationships/slide" Target="/ppt/slides/slide1.xml" Id="Rff2131f93c944061" /><Relationship Type="http://schemas.openxmlformats.org/officeDocument/2006/relationships/slide" Target="/ppt/slides/slide2.xml" Id="R249b66cc75a745ee" /><Relationship Type="http://schemas.openxmlformats.org/officeDocument/2006/relationships/slide" Target="/ppt/slides/slide3.xml" Id="R5342c59cdc344524" /><Relationship Type="http://schemas.openxmlformats.org/officeDocument/2006/relationships/slide" Target="/ppt/slides/slide4.xml" Id="Reba8369820bc46e6" /><Relationship Type="http://schemas.openxmlformats.org/officeDocument/2006/relationships/slide" Target="/ppt/slides/slide5.xml" Id="R023c18e1eadd4896" /><Relationship Type="http://schemas.openxmlformats.org/officeDocument/2006/relationships/slide" Target="/ppt/slides/slide6.xml" Id="Raacd23e78f8442e2" /><Relationship Type="http://schemas.openxmlformats.org/officeDocument/2006/relationships/slide" Target="/ppt/slides/slide7.xml" Id="R0fbeb82391b046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dbc4ea29dc41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bf0675dff4b67" /><Relationship Type="http://schemas.openxmlformats.org/officeDocument/2006/relationships/theme" Target="/ppt/slideMasters/theme/theme1.xml" Id="Rd9308f2f191e45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ebf0675dff4b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3474acbc44e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9f2981e7046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7529b148a49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a62b3fecd44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54031244a41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a3fc5ca41c4f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b4c27433947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CAIANO SHIP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CAIANO SHIP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−273 897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4 871 333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110 661 200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114 294 460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CAIANO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70 90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post@caiano.no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977 175 607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SHIP AS</a:t>
            </a:r>
          </a:p>
        </p:txBody>
      </p:sp>
    </p:spTree>
  </p:cSld>
  <p:clrMapOvr>
    <a:masterClrMapping xmlns:a="http://schemas.openxmlformats.org/drawingml/2006/main"/>
  </p:clrMapOvr>
</p:sld>
</file>