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1c825ba6f8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a71609b6f4b0c"/>
  </p:sldMasterIdLst>
  <p:sldIdLst>
    <p:sldId xmlns:r="http://schemas.openxmlformats.org/officeDocument/2006/relationships" id="256" r:id="Re2b46395c1284bd3"/>
    <p:sldId xmlns:r="http://schemas.openxmlformats.org/officeDocument/2006/relationships" id="257" r:id="R9479c5286a0548fc"/>
    <p:sldId xmlns:r="http://schemas.openxmlformats.org/officeDocument/2006/relationships" id="258" r:id="R17b533e999544ad9"/>
    <p:sldId xmlns:r="http://schemas.openxmlformats.org/officeDocument/2006/relationships" id="259" r:id="Rc832b32ec9b5424f"/>
    <p:sldId xmlns:r="http://schemas.openxmlformats.org/officeDocument/2006/relationships" id="260" r:id="R0853df63d46e4c73"/>
    <p:sldId xmlns:r="http://schemas.openxmlformats.org/officeDocument/2006/relationships" id="261" r:id="Rb0af075450e9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a71609b6f4b0c" /><Relationship Type="http://schemas.openxmlformats.org/officeDocument/2006/relationships/slide" Target="/ppt/slides/slide1.xml" Id="Re2b46395c1284bd3" /><Relationship Type="http://schemas.openxmlformats.org/officeDocument/2006/relationships/slide" Target="/ppt/slides/slide2.xml" Id="R9479c5286a0548fc" /><Relationship Type="http://schemas.openxmlformats.org/officeDocument/2006/relationships/slide" Target="/ppt/slides/slide3.xml" Id="R17b533e999544ad9" /><Relationship Type="http://schemas.openxmlformats.org/officeDocument/2006/relationships/slide" Target="/ppt/slides/slide4.xml" Id="Rc832b32ec9b5424f" /><Relationship Type="http://schemas.openxmlformats.org/officeDocument/2006/relationships/slide" Target="/ppt/slides/slide5.xml" Id="R0853df63d46e4c73" /><Relationship Type="http://schemas.openxmlformats.org/officeDocument/2006/relationships/slide" Target="/ppt/slides/slide6.xml" Id="Rb0af075450e9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7d9139b18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6fd4c0c2432e" /><Relationship Type="http://schemas.openxmlformats.org/officeDocument/2006/relationships/theme" Target="/ppt/slideMasters/theme/theme1.xml" Id="R146d5fcfae33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186fd4c0c2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02cffd09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25621a3243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491f8fbc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094df56c842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84eb7b0f444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2abadd9be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GERD-RAGNAS MINNEFOND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GERD-RAGNAS MINNEFOND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93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elin@psykopp.no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977 145 643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