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335fa1420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bd3c16d9b4d72"/>
  </p:sldMasterIdLst>
  <p:sldIdLst>
    <p:sldId xmlns:r="http://schemas.openxmlformats.org/officeDocument/2006/relationships" id="256" r:id="R19cf6beef8eb4e59"/>
    <p:sldId xmlns:r="http://schemas.openxmlformats.org/officeDocument/2006/relationships" id="257" r:id="R651cc8b5a81e48c2"/>
    <p:sldId xmlns:r="http://schemas.openxmlformats.org/officeDocument/2006/relationships" id="258" r:id="R1bec7a0f818a4958"/>
    <p:sldId xmlns:r="http://schemas.openxmlformats.org/officeDocument/2006/relationships" id="259" r:id="R6833b5facef042ec"/>
    <p:sldId xmlns:r="http://schemas.openxmlformats.org/officeDocument/2006/relationships" id="260" r:id="Rbe7b9287b0994f25"/>
    <p:sldId xmlns:r="http://schemas.openxmlformats.org/officeDocument/2006/relationships" id="261" r:id="R96e84689cd294473"/>
    <p:sldId xmlns:r="http://schemas.openxmlformats.org/officeDocument/2006/relationships" id="262" r:id="R046842a8ceb8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bd3c16d9b4d72" /><Relationship Type="http://schemas.openxmlformats.org/officeDocument/2006/relationships/slide" Target="/ppt/slides/slide1.xml" Id="R19cf6beef8eb4e59" /><Relationship Type="http://schemas.openxmlformats.org/officeDocument/2006/relationships/slide" Target="/ppt/slides/slide2.xml" Id="R651cc8b5a81e48c2" /><Relationship Type="http://schemas.openxmlformats.org/officeDocument/2006/relationships/slide" Target="/ppt/slides/slide3.xml" Id="R1bec7a0f818a4958" /><Relationship Type="http://schemas.openxmlformats.org/officeDocument/2006/relationships/slide" Target="/ppt/slides/slide4.xml" Id="R6833b5facef042ec" /><Relationship Type="http://schemas.openxmlformats.org/officeDocument/2006/relationships/slide" Target="/ppt/slides/slide5.xml" Id="Rbe7b9287b0994f25" /><Relationship Type="http://schemas.openxmlformats.org/officeDocument/2006/relationships/slide" Target="/ppt/slides/slide6.xml" Id="R96e84689cd294473" /><Relationship Type="http://schemas.openxmlformats.org/officeDocument/2006/relationships/slide" Target="/ppt/slides/slide7.xml" Id="R046842a8ceb8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a400c4dfe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5caaaa6a4fec" /><Relationship Type="http://schemas.openxmlformats.org/officeDocument/2006/relationships/theme" Target="/ppt/slideMasters/theme/theme1.xml" Id="Rbd360427892e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35caaaa6a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c6892d0d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af90abe2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8ce8ad01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1634e56b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4b514b66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6fcf1239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34c7789a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