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3510ba3f88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67aeba5ca1424d"/>
  </p:sldMasterIdLst>
  <p:sldIdLst>
    <p:sldId xmlns:r="http://schemas.openxmlformats.org/officeDocument/2006/relationships" id="256" r:id="R2993d75e64814799"/>
    <p:sldId xmlns:r="http://schemas.openxmlformats.org/officeDocument/2006/relationships" id="257" r:id="Rd9224d2eb6354cf7"/>
    <p:sldId xmlns:r="http://schemas.openxmlformats.org/officeDocument/2006/relationships" id="258" r:id="R8249298ecd8c4d2f"/>
    <p:sldId xmlns:r="http://schemas.openxmlformats.org/officeDocument/2006/relationships" id="259" r:id="Rc1f4ed40f6aa4d18"/>
    <p:sldId xmlns:r="http://schemas.openxmlformats.org/officeDocument/2006/relationships" id="260" r:id="Rf169cb11b354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67aeba5ca1424d" /><Relationship Type="http://schemas.openxmlformats.org/officeDocument/2006/relationships/slide" Target="/ppt/slides/slide1.xml" Id="R2993d75e64814799" /><Relationship Type="http://schemas.openxmlformats.org/officeDocument/2006/relationships/slide" Target="/ppt/slides/slide2.xml" Id="Rd9224d2eb6354cf7" /><Relationship Type="http://schemas.openxmlformats.org/officeDocument/2006/relationships/slide" Target="/ppt/slides/slide3.xml" Id="R8249298ecd8c4d2f" /><Relationship Type="http://schemas.openxmlformats.org/officeDocument/2006/relationships/slide" Target="/ppt/slides/slide4.xml" Id="Rc1f4ed40f6aa4d18" /><Relationship Type="http://schemas.openxmlformats.org/officeDocument/2006/relationships/slide" Target="/ppt/slides/slide5.xml" Id="Rf169cb11b354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acdf73b2e46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5f6e7bf1345cb" /><Relationship Type="http://schemas.openxmlformats.org/officeDocument/2006/relationships/theme" Target="/ppt/slideMasters/theme/theme1.xml" Id="Rf43196eec0fa4f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b5f6e7bf1345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08636452641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488a4ee5b49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9b9a423e349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bc701d48a46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4728bcf81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