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d940af649c41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ad2d6015844a0d"/>
  </p:sldMasterIdLst>
  <p:sldIdLst>
    <p:sldId xmlns:r="http://schemas.openxmlformats.org/officeDocument/2006/relationships" id="256" r:id="Rf0a42944ae8c4eb4"/>
    <p:sldId xmlns:r="http://schemas.openxmlformats.org/officeDocument/2006/relationships" id="257" r:id="Rec09385444bb4fd3"/>
    <p:sldId xmlns:r="http://schemas.openxmlformats.org/officeDocument/2006/relationships" id="258" r:id="R849f490dc7114a6c"/>
    <p:sldId xmlns:r="http://schemas.openxmlformats.org/officeDocument/2006/relationships" id="259" r:id="Rdfe3c8ec16e04eba"/>
    <p:sldId xmlns:r="http://schemas.openxmlformats.org/officeDocument/2006/relationships" id="260" r:id="R2117e0a7b8374b28"/>
    <p:sldId xmlns:r="http://schemas.openxmlformats.org/officeDocument/2006/relationships" id="261" r:id="R32a74821c4254e3a"/>
    <p:sldId xmlns:r="http://schemas.openxmlformats.org/officeDocument/2006/relationships" id="262" r:id="R01828338a19242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d2d6015844a0d" /><Relationship Type="http://schemas.openxmlformats.org/officeDocument/2006/relationships/slide" Target="/ppt/slides/slide1.xml" Id="Rf0a42944ae8c4eb4" /><Relationship Type="http://schemas.openxmlformats.org/officeDocument/2006/relationships/slide" Target="/ppt/slides/slide2.xml" Id="Rec09385444bb4fd3" /><Relationship Type="http://schemas.openxmlformats.org/officeDocument/2006/relationships/slide" Target="/ppt/slides/slide3.xml" Id="R849f490dc7114a6c" /><Relationship Type="http://schemas.openxmlformats.org/officeDocument/2006/relationships/slide" Target="/ppt/slides/slide4.xml" Id="Rdfe3c8ec16e04eba" /><Relationship Type="http://schemas.openxmlformats.org/officeDocument/2006/relationships/slide" Target="/ppt/slides/slide5.xml" Id="R2117e0a7b8374b28" /><Relationship Type="http://schemas.openxmlformats.org/officeDocument/2006/relationships/slide" Target="/ppt/slides/slide6.xml" Id="R32a74821c4254e3a" /><Relationship Type="http://schemas.openxmlformats.org/officeDocument/2006/relationships/slide" Target="/ppt/slides/slide7.xml" Id="R01828338a19242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80f2b5264841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5823e5b4b4ad4" /><Relationship Type="http://schemas.openxmlformats.org/officeDocument/2006/relationships/theme" Target="/ppt/slideMasters/theme/theme1.xml" Id="Raa08876de27348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45823e5b4b4a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52a8d108844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d9d1f1d4a47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36c432beb44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1357ea2c747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22be11bd34d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5f5f081fb4a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f997f670241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−112 650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235 193 788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299 361 117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93,5 %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