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4d96027fa94416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ddaf512cf934c8a"/>
  </p:sldMasterIdLst>
  <p:sldIdLst>
    <p:sldId xmlns:r="http://schemas.openxmlformats.org/officeDocument/2006/relationships" id="256" r:id="R09368c1e85954e72"/>
    <p:sldId xmlns:r="http://schemas.openxmlformats.org/officeDocument/2006/relationships" id="257" r:id="R0c74ec79c0934630"/>
    <p:sldId xmlns:r="http://schemas.openxmlformats.org/officeDocument/2006/relationships" id="258" r:id="R0c1b7a6c6da04844"/>
    <p:sldId xmlns:r="http://schemas.openxmlformats.org/officeDocument/2006/relationships" id="259" r:id="R541aa855f8414fc2"/>
    <p:sldId xmlns:r="http://schemas.openxmlformats.org/officeDocument/2006/relationships" id="260" r:id="R64bcae9059f64c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ddaf512cf934c8a" /><Relationship Type="http://schemas.openxmlformats.org/officeDocument/2006/relationships/slide" Target="/ppt/slides/slide1.xml" Id="R09368c1e85954e72" /><Relationship Type="http://schemas.openxmlformats.org/officeDocument/2006/relationships/slide" Target="/ppt/slides/slide2.xml" Id="R0c74ec79c0934630" /><Relationship Type="http://schemas.openxmlformats.org/officeDocument/2006/relationships/slide" Target="/ppt/slides/slide3.xml" Id="R0c1b7a6c6da04844" /><Relationship Type="http://schemas.openxmlformats.org/officeDocument/2006/relationships/slide" Target="/ppt/slides/slide4.xml" Id="R541aa855f8414fc2" /><Relationship Type="http://schemas.openxmlformats.org/officeDocument/2006/relationships/slide" Target="/ppt/slides/slide5.xml" Id="R64bcae9059f64c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608d17bfe75450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e55d4450be423a" /><Relationship Type="http://schemas.openxmlformats.org/officeDocument/2006/relationships/theme" Target="/ppt/slideMasters/theme/theme1.xml" Id="R84f66bab7b7b49e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be55d4450be423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4f2d4ad295457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b71d20e3e441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e6f9de42242a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ec005f3bc14f0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57821c8b20461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BINO BARNEKLÆR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BINO BARNEKLÆR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BINO BARNEKLÆR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BINO BARNEKLÆR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BINO BARNEKLÆR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BINO BARNEKLÆR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976 941 721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BINO BARNEKLÆR AS</a:t>
            </a:r>
          </a:p>
        </p:txBody>
      </p:sp>
    </p:spTree>
  </p:cSld>
  <p:clrMapOvr>
    <a:masterClrMapping xmlns:a="http://schemas.openxmlformats.org/drawingml/2006/main"/>
  </p:clrMapOvr>
</p:sld>
</file>