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e4bf1316b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8fab50769c4eb3"/>
  </p:sldMasterIdLst>
  <p:sldIdLst>
    <p:sldId xmlns:r="http://schemas.openxmlformats.org/officeDocument/2006/relationships" id="256" r:id="Ra3a10bc932d343ae"/>
    <p:sldId xmlns:r="http://schemas.openxmlformats.org/officeDocument/2006/relationships" id="257" r:id="R927c5719dfd74903"/>
    <p:sldId xmlns:r="http://schemas.openxmlformats.org/officeDocument/2006/relationships" id="258" r:id="R26bcd0928718452c"/>
    <p:sldId xmlns:r="http://schemas.openxmlformats.org/officeDocument/2006/relationships" id="259" r:id="R8f2603ecc4734255"/>
    <p:sldId xmlns:r="http://schemas.openxmlformats.org/officeDocument/2006/relationships" id="260" r:id="R1cc1247bea55430a"/>
    <p:sldId xmlns:r="http://schemas.openxmlformats.org/officeDocument/2006/relationships" id="261" r:id="Rdd9e14bfadb2416c"/>
    <p:sldId xmlns:r="http://schemas.openxmlformats.org/officeDocument/2006/relationships" id="262" r:id="R56ac99a10eef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fab50769c4eb3" /><Relationship Type="http://schemas.openxmlformats.org/officeDocument/2006/relationships/slide" Target="/ppt/slides/slide1.xml" Id="Ra3a10bc932d343ae" /><Relationship Type="http://schemas.openxmlformats.org/officeDocument/2006/relationships/slide" Target="/ppt/slides/slide2.xml" Id="R927c5719dfd74903" /><Relationship Type="http://schemas.openxmlformats.org/officeDocument/2006/relationships/slide" Target="/ppt/slides/slide3.xml" Id="R26bcd0928718452c" /><Relationship Type="http://schemas.openxmlformats.org/officeDocument/2006/relationships/slide" Target="/ppt/slides/slide4.xml" Id="R8f2603ecc4734255" /><Relationship Type="http://schemas.openxmlformats.org/officeDocument/2006/relationships/slide" Target="/ppt/slides/slide5.xml" Id="R1cc1247bea55430a" /><Relationship Type="http://schemas.openxmlformats.org/officeDocument/2006/relationships/slide" Target="/ppt/slides/slide6.xml" Id="Rdd9e14bfadb2416c" /><Relationship Type="http://schemas.openxmlformats.org/officeDocument/2006/relationships/slide" Target="/ppt/slides/slide7.xml" Id="R56ac99a10eef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80a4d894f4d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37a5d82e4b73" /><Relationship Type="http://schemas.openxmlformats.org/officeDocument/2006/relationships/theme" Target="/ppt/slideMasters/theme/theme1.xml" Id="Rec12ec67dec9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f37a5d82e4b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3226d796249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23ba6b3c43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163de0a4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c7c2225249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a7b7b4e634d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bd3cd181047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7ff6eadd4b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&amp; LAFT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&amp; LAFT EIENDOM AS ble etablert [år] og holder til i Leira I Valdres.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1 990 598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4 385 514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MIMEKS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KIRKEENGEN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Sylvsmedvegen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2920 Leira I Valdres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stlagr@online.no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976 908 821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&amp; LAFT EIENDOM AS</a:t>
            </a:r>
          </a:p>
        </p:txBody>
      </p:sp>
    </p:spTree>
  </p:cSld>
  <p:clrMapOvr>
    <a:masterClrMapping xmlns:a="http://schemas.openxmlformats.org/drawingml/2006/main"/>
  </p:clrMapOvr>
</p:sld>
</file>