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bd8c148fc74e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09f53c66d34f79"/>
  </p:sldMasterIdLst>
  <p:sldIdLst>
    <p:sldId xmlns:r="http://schemas.openxmlformats.org/officeDocument/2006/relationships" id="256" r:id="Rc3cdb29c9c0a4bb4"/>
    <p:sldId xmlns:r="http://schemas.openxmlformats.org/officeDocument/2006/relationships" id="257" r:id="Rffb1bd2d10c64577"/>
    <p:sldId xmlns:r="http://schemas.openxmlformats.org/officeDocument/2006/relationships" id="258" r:id="R9544d7b193264843"/>
    <p:sldId xmlns:r="http://schemas.openxmlformats.org/officeDocument/2006/relationships" id="259" r:id="Rd9a09a53191b4e37"/>
    <p:sldId xmlns:r="http://schemas.openxmlformats.org/officeDocument/2006/relationships" id="260" r:id="R74db9d5d9792487a"/>
    <p:sldId xmlns:r="http://schemas.openxmlformats.org/officeDocument/2006/relationships" id="261" r:id="R0912fb5b09f84dd0"/>
    <p:sldId xmlns:r="http://schemas.openxmlformats.org/officeDocument/2006/relationships" id="262" r:id="Rf5c938bf79734a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9f53c66d34f79" /><Relationship Type="http://schemas.openxmlformats.org/officeDocument/2006/relationships/slide" Target="/ppt/slides/slide1.xml" Id="Rc3cdb29c9c0a4bb4" /><Relationship Type="http://schemas.openxmlformats.org/officeDocument/2006/relationships/slide" Target="/ppt/slides/slide2.xml" Id="Rffb1bd2d10c64577" /><Relationship Type="http://schemas.openxmlformats.org/officeDocument/2006/relationships/slide" Target="/ppt/slides/slide3.xml" Id="R9544d7b193264843" /><Relationship Type="http://schemas.openxmlformats.org/officeDocument/2006/relationships/slide" Target="/ppt/slides/slide4.xml" Id="Rd9a09a53191b4e37" /><Relationship Type="http://schemas.openxmlformats.org/officeDocument/2006/relationships/slide" Target="/ppt/slides/slide5.xml" Id="R74db9d5d9792487a" /><Relationship Type="http://schemas.openxmlformats.org/officeDocument/2006/relationships/slide" Target="/ppt/slides/slide6.xml" Id="R0912fb5b09f84dd0" /><Relationship Type="http://schemas.openxmlformats.org/officeDocument/2006/relationships/slide" Target="/ppt/slides/slide7.xml" Id="Rf5c938bf79734a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3e14baa06140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bda01d6ba437c" /><Relationship Type="http://schemas.openxmlformats.org/officeDocument/2006/relationships/theme" Target="/ppt/slideMasters/theme/theme1.xml" Id="R644aacc2d9874e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9bda01d6ba43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0fc46e93745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dfc3ec5834c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d90fd72eb42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483f9453e4f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a3bfc3aff4d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9fb01070d4f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ab41bb41c42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IA SUNDE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 SUNDE HOLDING AS ble etablert [år] og holder til i Vassenden.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−1 121 860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−630 487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1 365 772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IVAR ARNULV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 SUNDE HOLDING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KARL IVAR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Hjelmbrekkevegen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6847 Vassenden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