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fe40f5688245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94e4fc28734697"/>
  </p:sldMasterIdLst>
  <p:sldIdLst>
    <p:sldId xmlns:r="http://schemas.openxmlformats.org/officeDocument/2006/relationships" id="256" r:id="R71b3727464c34527"/>
    <p:sldId xmlns:r="http://schemas.openxmlformats.org/officeDocument/2006/relationships" id="257" r:id="R2120815e2b854ee1"/>
    <p:sldId xmlns:r="http://schemas.openxmlformats.org/officeDocument/2006/relationships" id="258" r:id="Rc64dd100f96845df"/>
    <p:sldId xmlns:r="http://schemas.openxmlformats.org/officeDocument/2006/relationships" id="259" r:id="R7d59ad70112c4ee9"/>
    <p:sldId xmlns:r="http://schemas.openxmlformats.org/officeDocument/2006/relationships" id="260" r:id="Refd6b22aefdb4d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94e4fc28734697" /><Relationship Type="http://schemas.openxmlformats.org/officeDocument/2006/relationships/slide" Target="/ppt/slides/slide1.xml" Id="R71b3727464c34527" /><Relationship Type="http://schemas.openxmlformats.org/officeDocument/2006/relationships/slide" Target="/ppt/slides/slide2.xml" Id="R2120815e2b854ee1" /><Relationship Type="http://schemas.openxmlformats.org/officeDocument/2006/relationships/slide" Target="/ppt/slides/slide3.xml" Id="Rc64dd100f96845df" /><Relationship Type="http://schemas.openxmlformats.org/officeDocument/2006/relationships/slide" Target="/ppt/slides/slide4.xml" Id="R7d59ad70112c4ee9" /><Relationship Type="http://schemas.openxmlformats.org/officeDocument/2006/relationships/slide" Target="/ppt/slides/slide5.xml" Id="Refd6b22aefdb4d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c208a9de8746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e13b3dedc64001" /><Relationship Type="http://schemas.openxmlformats.org/officeDocument/2006/relationships/theme" Target="/ppt/slideMasters/theme/theme1.xml" Id="R31390a9073f245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e13b3dedc640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a894325f9744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95b6bf4d7645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e5dbfe5dbf44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99c145636d49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9b20819b1f40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PERM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PERM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976 777 921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PERM INVEST AS</a:t>
            </a:r>
          </a:p>
        </p:txBody>
      </p:sp>
    </p:spTree>
  </p:cSld>
  <p:clrMapOvr>
    <a:masterClrMapping xmlns:a="http://schemas.openxmlformats.org/drawingml/2006/main"/>
  </p:clrMapOvr>
</p:sld>
</file>