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ca921cfcbf45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b40d6a7d48416e"/>
  </p:sldMasterIdLst>
  <p:sldIdLst>
    <p:sldId xmlns:r="http://schemas.openxmlformats.org/officeDocument/2006/relationships" id="256" r:id="R8c75949efca743dd"/>
    <p:sldId xmlns:r="http://schemas.openxmlformats.org/officeDocument/2006/relationships" id="257" r:id="R499fad8ff21940ef"/>
    <p:sldId xmlns:r="http://schemas.openxmlformats.org/officeDocument/2006/relationships" id="258" r:id="R2b0466632a0642fa"/>
    <p:sldId xmlns:r="http://schemas.openxmlformats.org/officeDocument/2006/relationships" id="259" r:id="R543dfae73c564b73"/>
    <p:sldId xmlns:r="http://schemas.openxmlformats.org/officeDocument/2006/relationships" id="260" r:id="R8296fc47d17943bd"/>
    <p:sldId xmlns:r="http://schemas.openxmlformats.org/officeDocument/2006/relationships" id="261" r:id="R7e331b924a564aac"/>
    <p:sldId xmlns:r="http://schemas.openxmlformats.org/officeDocument/2006/relationships" id="262" r:id="Rc3c78119998049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b40d6a7d48416e" /><Relationship Type="http://schemas.openxmlformats.org/officeDocument/2006/relationships/slide" Target="/ppt/slides/slide1.xml" Id="R8c75949efca743dd" /><Relationship Type="http://schemas.openxmlformats.org/officeDocument/2006/relationships/slide" Target="/ppt/slides/slide2.xml" Id="R499fad8ff21940ef" /><Relationship Type="http://schemas.openxmlformats.org/officeDocument/2006/relationships/slide" Target="/ppt/slides/slide3.xml" Id="R2b0466632a0642fa" /><Relationship Type="http://schemas.openxmlformats.org/officeDocument/2006/relationships/slide" Target="/ppt/slides/slide4.xml" Id="R543dfae73c564b73" /><Relationship Type="http://schemas.openxmlformats.org/officeDocument/2006/relationships/slide" Target="/ppt/slides/slide5.xml" Id="R8296fc47d17943bd" /><Relationship Type="http://schemas.openxmlformats.org/officeDocument/2006/relationships/slide" Target="/ppt/slides/slide6.xml" Id="R7e331b924a564aac" /><Relationship Type="http://schemas.openxmlformats.org/officeDocument/2006/relationships/slide" Target="/ppt/slides/slide7.xml" Id="Rc3c78119998049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8b529edeae40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eb65626aa442e" /><Relationship Type="http://schemas.openxmlformats.org/officeDocument/2006/relationships/theme" Target="/ppt/slideMasters/theme/theme1.xml" Id="R29eaa5696c2c43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1eb65626aa44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a80222a024d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4aad6b64240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607657abe4f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8e4a73e0444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0e672ca5d46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3070b639a46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d5c2f8e1848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GREENCARRIER CONSOLIDATORS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GREENCARRIER CONSOLIDATORS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10 549 308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−3 072 297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−3 051 625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1 054 391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2 918 720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MARITIME FREIGHT IN GOTHENBURG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Bjerckes vei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marius.lien@mta.se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consolidators.greencarrier.com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