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274c6e7075846d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db046a57404050"/>
  </p:sldMasterIdLst>
  <p:sldIdLst>
    <p:sldId xmlns:r="http://schemas.openxmlformats.org/officeDocument/2006/relationships" id="256" r:id="Rf346aaa3e76f47aa"/>
    <p:sldId xmlns:r="http://schemas.openxmlformats.org/officeDocument/2006/relationships" id="257" r:id="R002656adb96448e6"/>
    <p:sldId xmlns:r="http://schemas.openxmlformats.org/officeDocument/2006/relationships" id="258" r:id="Rc7ce381e2b4a43ea"/>
    <p:sldId xmlns:r="http://schemas.openxmlformats.org/officeDocument/2006/relationships" id="259" r:id="R61a2775b89e7424b"/>
    <p:sldId xmlns:r="http://schemas.openxmlformats.org/officeDocument/2006/relationships" id="260" r:id="Rd5508e98525643e6"/>
    <p:sldId xmlns:r="http://schemas.openxmlformats.org/officeDocument/2006/relationships" id="261" r:id="Rb627b558ef324053"/>
    <p:sldId xmlns:r="http://schemas.openxmlformats.org/officeDocument/2006/relationships" id="262" r:id="Rdc78aadf7d89465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db046a57404050" /><Relationship Type="http://schemas.openxmlformats.org/officeDocument/2006/relationships/slide" Target="/ppt/slides/slide1.xml" Id="Rf346aaa3e76f47aa" /><Relationship Type="http://schemas.openxmlformats.org/officeDocument/2006/relationships/slide" Target="/ppt/slides/slide2.xml" Id="R002656adb96448e6" /><Relationship Type="http://schemas.openxmlformats.org/officeDocument/2006/relationships/slide" Target="/ppt/slides/slide3.xml" Id="Rc7ce381e2b4a43ea" /><Relationship Type="http://schemas.openxmlformats.org/officeDocument/2006/relationships/slide" Target="/ppt/slides/slide4.xml" Id="R61a2775b89e7424b" /><Relationship Type="http://schemas.openxmlformats.org/officeDocument/2006/relationships/slide" Target="/ppt/slides/slide5.xml" Id="Rd5508e98525643e6" /><Relationship Type="http://schemas.openxmlformats.org/officeDocument/2006/relationships/slide" Target="/ppt/slides/slide6.xml" Id="Rb627b558ef324053" /><Relationship Type="http://schemas.openxmlformats.org/officeDocument/2006/relationships/slide" Target="/ppt/slides/slide7.xml" Id="Rdc78aadf7d89465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2eb732680243e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1a1d0ddbce4df6" /><Relationship Type="http://schemas.openxmlformats.org/officeDocument/2006/relationships/theme" Target="/ppt/slideMasters/theme/theme1.xml" Id="R5f5a7b363edf497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d1a1d0ddbce4d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79e6e66b024fd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6e696405fe4d7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fe92c7d7d542f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f9838fef604f3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675ca1c3d5437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ab3e6e2cf74ce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d688e21e8e45f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MAGNE OPLAND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OPLAND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MAGNE OPLAND AS ble etablert [år] og holder til i Mosjøen.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OPLAND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OPLAND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OPLAND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35 654 447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3 980 295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3 488 841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13 480 903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23 654 897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OPLAND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OPLAND MAGNE  –  66,5 %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SOLEM TOMMY  –  28,6 %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ROLFSEN PER BANG  –  4,9 %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OPLAND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Vestersidvegen 180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8658 Mosjøen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18 87 74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976 755 421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OPLAND AS</a:t>
            </a:r>
          </a:p>
        </p:txBody>
      </p:sp>
    </p:spTree>
  </p:cSld>
  <p:clrMapOvr>
    <a:masterClrMapping xmlns:a="http://schemas.openxmlformats.org/drawingml/2006/main"/>
  </p:clrMapOvr>
</p:sld>
</file>