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da19c24d147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b64314292e4858"/>
  </p:sldMasterIdLst>
  <p:sldIdLst>
    <p:sldId xmlns:r="http://schemas.openxmlformats.org/officeDocument/2006/relationships" id="256" r:id="R0aa470d260834b38"/>
    <p:sldId xmlns:r="http://schemas.openxmlformats.org/officeDocument/2006/relationships" id="257" r:id="Rbcb1686f77c04184"/>
    <p:sldId xmlns:r="http://schemas.openxmlformats.org/officeDocument/2006/relationships" id="258" r:id="R3584079a94294324"/>
    <p:sldId xmlns:r="http://schemas.openxmlformats.org/officeDocument/2006/relationships" id="259" r:id="R8b52ebbfafe5431f"/>
    <p:sldId xmlns:r="http://schemas.openxmlformats.org/officeDocument/2006/relationships" id="260" r:id="Re78456b0c60045ca"/>
    <p:sldId xmlns:r="http://schemas.openxmlformats.org/officeDocument/2006/relationships" id="261" r:id="Racdff9e9d89145d5"/>
    <p:sldId xmlns:r="http://schemas.openxmlformats.org/officeDocument/2006/relationships" id="262" r:id="R0249d79d026b40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64314292e4858" /><Relationship Type="http://schemas.openxmlformats.org/officeDocument/2006/relationships/slide" Target="/ppt/slides/slide1.xml" Id="R0aa470d260834b38" /><Relationship Type="http://schemas.openxmlformats.org/officeDocument/2006/relationships/slide" Target="/ppt/slides/slide2.xml" Id="Rbcb1686f77c04184" /><Relationship Type="http://schemas.openxmlformats.org/officeDocument/2006/relationships/slide" Target="/ppt/slides/slide3.xml" Id="R3584079a94294324" /><Relationship Type="http://schemas.openxmlformats.org/officeDocument/2006/relationships/slide" Target="/ppt/slides/slide4.xml" Id="R8b52ebbfafe5431f" /><Relationship Type="http://schemas.openxmlformats.org/officeDocument/2006/relationships/slide" Target="/ppt/slides/slide5.xml" Id="Re78456b0c60045ca" /><Relationship Type="http://schemas.openxmlformats.org/officeDocument/2006/relationships/slide" Target="/ppt/slides/slide6.xml" Id="Racdff9e9d89145d5" /><Relationship Type="http://schemas.openxmlformats.org/officeDocument/2006/relationships/slide" Target="/ppt/slides/slide7.xml" Id="R0249d79d026b40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765020ad8e46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2c02e1384d46e0" /><Relationship Type="http://schemas.openxmlformats.org/officeDocument/2006/relationships/theme" Target="/ppt/slideMasters/theme/theme1.xml" Id="Rd74ee3c56f0c4f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2c02e1384d46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a85fbf9c3b4af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056362f8a4b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605a54140c40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aba03233d42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8b06e29e0b493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b4a9e990504b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f40643cac47b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NORDISK ENERGIKONTROLL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NORDISK ENERGIKONTROLL AS ble etablert [år] og holder til i Skjetten.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84 715 088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−4 408 391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−3 397 024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8 352 466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29 237 533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 ENERGI AS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 O INVEST AS  –  19,3 %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AKERSHUS ENERGI INFRASTRUKTUR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EIDSIVA BIOENERGI AS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FEBY INVEST AS  –  15,6 %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SEREMO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Hvamsvingen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2013 Skjetten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64 84 55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976 724 321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NORDISK ENERGIKONTROLL AS</a:t>
            </a:r>
          </a:p>
        </p:txBody>
      </p:sp>
    </p:spTree>
  </p:cSld>
  <p:clrMapOvr>
    <a:masterClrMapping xmlns:a="http://schemas.openxmlformats.org/drawingml/2006/main"/>
  </p:clrMapOvr>
</p:sld>
</file>