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5279bfe1c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426f713f94166"/>
  </p:sldMasterIdLst>
  <p:sldIdLst>
    <p:sldId xmlns:r="http://schemas.openxmlformats.org/officeDocument/2006/relationships" id="256" r:id="R3ebc244798074c1b"/>
    <p:sldId xmlns:r="http://schemas.openxmlformats.org/officeDocument/2006/relationships" id="257" r:id="R7408ca146c224f67"/>
    <p:sldId xmlns:r="http://schemas.openxmlformats.org/officeDocument/2006/relationships" id="258" r:id="R3c86e9365c534899"/>
    <p:sldId xmlns:r="http://schemas.openxmlformats.org/officeDocument/2006/relationships" id="259" r:id="R9bd2219e7f1846c0"/>
    <p:sldId xmlns:r="http://schemas.openxmlformats.org/officeDocument/2006/relationships" id="260" r:id="R42d28b08720a45c6"/>
    <p:sldId xmlns:r="http://schemas.openxmlformats.org/officeDocument/2006/relationships" id="261" r:id="Re302a23130c84285"/>
    <p:sldId xmlns:r="http://schemas.openxmlformats.org/officeDocument/2006/relationships" id="262" r:id="R6761cbbaf02e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426f713f94166" /><Relationship Type="http://schemas.openxmlformats.org/officeDocument/2006/relationships/slide" Target="/ppt/slides/slide1.xml" Id="R3ebc244798074c1b" /><Relationship Type="http://schemas.openxmlformats.org/officeDocument/2006/relationships/slide" Target="/ppt/slides/slide2.xml" Id="R7408ca146c224f67" /><Relationship Type="http://schemas.openxmlformats.org/officeDocument/2006/relationships/slide" Target="/ppt/slides/slide3.xml" Id="R3c86e9365c534899" /><Relationship Type="http://schemas.openxmlformats.org/officeDocument/2006/relationships/slide" Target="/ppt/slides/slide4.xml" Id="R9bd2219e7f1846c0" /><Relationship Type="http://schemas.openxmlformats.org/officeDocument/2006/relationships/slide" Target="/ppt/slides/slide5.xml" Id="R42d28b08720a45c6" /><Relationship Type="http://schemas.openxmlformats.org/officeDocument/2006/relationships/slide" Target="/ppt/slides/slide6.xml" Id="Re302a23130c84285" /><Relationship Type="http://schemas.openxmlformats.org/officeDocument/2006/relationships/slide" Target="/ppt/slides/slide7.xml" Id="R6761cbbaf02e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a0f4583bd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94cf8d2434a9c" /><Relationship Type="http://schemas.openxmlformats.org/officeDocument/2006/relationships/theme" Target="/ppt/slideMasters/theme/theme1.xml" Id="R43e3999452b5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94cf8d243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5dfb7100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a47d3cea7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3ac7051ff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abbc5abb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8ae17492b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6205deb17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b37328af14c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2 347 215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9 162 197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