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23b18d01349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d935ff77b3474c"/>
  </p:sldMasterIdLst>
  <p:sldIdLst>
    <p:sldId xmlns:r="http://schemas.openxmlformats.org/officeDocument/2006/relationships" id="256" r:id="Rce992ef7f8664b8e"/>
    <p:sldId xmlns:r="http://schemas.openxmlformats.org/officeDocument/2006/relationships" id="257" r:id="R665e3a13263e4c33"/>
    <p:sldId xmlns:r="http://schemas.openxmlformats.org/officeDocument/2006/relationships" id="258" r:id="R7b929e262ebf43a6"/>
    <p:sldId xmlns:r="http://schemas.openxmlformats.org/officeDocument/2006/relationships" id="259" r:id="Ra11326d31ea0432d"/>
    <p:sldId xmlns:r="http://schemas.openxmlformats.org/officeDocument/2006/relationships" id="260" r:id="Rc4babc01fc444885"/>
    <p:sldId xmlns:r="http://schemas.openxmlformats.org/officeDocument/2006/relationships" id="261" r:id="R93e3f542de9d427c"/>
    <p:sldId xmlns:r="http://schemas.openxmlformats.org/officeDocument/2006/relationships" id="262" r:id="R20c31c7012a3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935ff77b3474c" /><Relationship Type="http://schemas.openxmlformats.org/officeDocument/2006/relationships/slide" Target="/ppt/slides/slide1.xml" Id="Rce992ef7f8664b8e" /><Relationship Type="http://schemas.openxmlformats.org/officeDocument/2006/relationships/slide" Target="/ppt/slides/slide2.xml" Id="R665e3a13263e4c33" /><Relationship Type="http://schemas.openxmlformats.org/officeDocument/2006/relationships/slide" Target="/ppt/slides/slide3.xml" Id="R7b929e262ebf43a6" /><Relationship Type="http://schemas.openxmlformats.org/officeDocument/2006/relationships/slide" Target="/ppt/slides/slide4.xml" Id="Ra11326d31ea0432d" /><Relationship Type="http://schemas.openxmlformats.org/officeDocument/2006/relationships/slide" Target="/ppt/slides/slide5.xml" Id="Rc4babc01fc444885" /><Relationship Type="http://schemas.openxmlformats.org/officeDocument/2006/relationships/slide" Target="/ppt/slides/slide6.xml" Id="R93e3f542de9d427c" /><Relationship Type="http://schemas.openxmlformats.org/officeDocument/2006/relationships/slide" Target="/ppt/slides/slide7.xml" Id="R20c31c7012a3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86a02049f49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e745558544b77" /><Relationship Type="http://schemas.openxmlformats.org/officeDocument/2006/relationships/theme" Target="/ppt/slideMasters/theme/theme1.xml" Id="R24ce309910a0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e74555854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d228714c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971291d25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e436f7cbb45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02ddd5bc7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d77dcaff3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5d37835c647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996abb29942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G-EIENDOM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CATHRINE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SVEINUNG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SYSTEMS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sveinung@gehrken.no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