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0d554d392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aa4e766ea640af"/>
  </p:sldMasterIdLst>
  <p:sldIdLst>
    <p:sldId xmlns:r="http://schemas.openxmlformats.org/officeDocument/2006/relationships" id="256" r:id="R518af2f28a814fb4"/>
    <p:sldId xmlns:r="http://schemas.openxmlformats.org/officeDocument/2006/relationships" id="257" r:id="R2b068eb60952435f"/>
    <p:sldId xmlns:r="http://schemas.openxmlformats.org/officeDocument/2006/relationships" id="258" r:id="R87333a6a77b44871"/>
    <p:sldId xmlns:r="http://schemas.openxmlformats.org/officeDocument/2006/relationships" id="259" r:id="R45fc161ca2f24961"/>
    <p:sldId xmlns:r="http://schemas.openxmlformats.org/officeDocument/2006/relationships" id="260" r:id="Re483619ae25b4098"/>
    <p:sldId xmlns:r="http://schemas.openxmlformats.org/officeDocument/2006/relationships" id="261" r:id="R61de52f2b1834a14"/>
    <p:sldId xmlns:r="http://schemas.openxmlformats.org/officeDocument/2006/relationships" id="262" r:id="R678be9f03285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a4e766ea640af" /><Relationship Type="http://schemas.openxmlformats.org/officeDocument/2006/relationships/slide" Target="/ppt/slides/slide1.xml" Id="R518af2f28a814fb4" /><Relationship Type="http://schemas.openxmlformats.org/officeDocument/2006/relationships/slide" Target="/ppt/slides/slide2.xml" Id="R2b068eb60952435f" /><Relationship Type="http://schemas.openxmlformats.org/officeDocument/2006/relationships/slide" Target="/ppt/slides/slide3.xml" Id="R87333a6a77b44871" /><Relationship Type="http://schemas.openxmlformats.org/officeDocument/2006/relationships/slide" Target="/ppt/slides/slide4.xml" Id="R45fc161ca2f24961" /><Relationship Type="http://schemas.openxmlformats.org/officeDocument/2006/relationships/slide" Target="/ppt/slides/slide5.xml" Id="Re483619ae25b4098" /><Relationship Type="http://schemas.openxmlformats.org/officeDocument/2006/relationships/slide" Target="/ppt/slides/slide6.xml" Id="R61de52f2b1834a14" /><Relationship Type="http://schemas.openxmlformats.org/officeDocument/2006/relationships/slide" Target="/ppt/slides/slide7.xml" Id="R678be9f03285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c7121498d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5886534b6466e" /><Relationship Type="http://schemas.openxmlformats.org/officeDocument/2006/relationships/theme" Target="/ppt/slideMasters/theme/theme1.xml" Id="R212c59109e71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5886534b646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53cc8863d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bb427c3d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fe536850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8f2ac8c9f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8d105cda342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1f4ba3295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926e330bb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