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1b8788eddf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a6f8142094ec9"/>
  </p:sldMasterIdLst>
  <p:sldIdLst>
    <p:sldId xmlns:r="http://schemas.openxmlformats.org/officeDocument/2006/relationships" id="256" r:id="R19601b6ecd6648ec"/>
    <p:sldId xmlns:r="http://schemas.openxmlformats.org/officeDocument/2006/relationships" id="257" r:id="R1dc8275fee174fdb"/>
    <p:sldId xmlns:r="http://schemas.openxmlformats.org/officeDocument/2006/relationships" id="258" r:id="R87c66c6c9bbf4cd0"/>
    <p:sldId xmlns:r="http://schemas.openxmlformats.org/officeDocument/2006/relationships" id="259" r:id="R1e43ded0b6ac4a30"/>
    <p:sldId xmlns:r="http://schemas.openxmlformats.org/officeDocument/2006/relationships" id="260" r:id="R688658cd1b804653"/>
    <p:sldId xmlns:r="http://schemas.openxmlformats.org/officeDocument/2006/relationships" id="261" r:id="R4726ca99fc8f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a6f8142094ec9" /><Relationship Type="http://schemas.openxmlformats.org/officeDocument/2006/relationships/slide" Target="/ppt/slides/slide1.xml" Id="R19601b6ecd6648ec" /><Relationship Type="http://schemas.openxmlformats.org/officeDocument/2006/relationships/slide" Target="/ppt/slides/slide2.xml" Id="R1dc8275fee174fdb" /><Relationship Type="http://schemas.openxmlformats.org/officeDocument/2006/relationships/slide" Target="/ppt/slides/slide3.xml" Id="R87c66c6c9bbf4cd0" /><Relationship Type="http://schemas.openxmlformats.org/officeDocument/2006/relationships/slide" Target="/ppt/slides/slide4.xml" Id="R1e43ded0b6ac4a30" /><Relationship Type="http://schemas.openxmlformats.org/officeDocument/2006/relationships/slide" Target="/ppt/slides/slide5.xml" Id="R688658cd1b804653" /><Relationship Type="http://schemas.openxmlformats.org/officeDocument/2006/relationships/slide" Target="/ppt/slides/slide6.xml" Id="R4726ca99fc8f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2c28cf7fc43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07d43589440a1" /><Relationship Type="http://schemas.openxmlformats.org/officeDocument/2006/relationships/theme" Target="/ppt/slideMasters/theme/theme1.xml" Id="R1dbb6281c4c9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07d435894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75c34efb148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649b16f4d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21f01f36344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e9b0a53e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6448c499d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4dda9790541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