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395e9cf2ab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0c8ef851084978"/>
  </p:sldMasterIdLst>
  <p:sldIdLst>
    <p:sldId xmlns:r="http://schemas.openxmlformats.org/officeDocument/2006/relationships" id="256" r:id="Ra5e586f6f7674155"/>
    <p:sldId xmlns:r="http://schemas.openxmlformats.org/officeDocument/2006/relationships" id="257" r:id="Rca983796c77d4b6f"/>
    <p:sldId xmlns:r="http://schemas.openxmlformats.org/officeDocument/2006/relationships" id="258" r:id="R60fe1e79eb4c4a59"/>
    <p:sldId xmlns:r="http://schemas.openxmlformats.org/officeDocument/2006/relationships" id="259" r:id="Rf961a2a5b367494a"/>
    <p:sldId xmlns:r="http://schemas.openxmlformats.org/officeDocument/2006/relationships" id="260" r:id="R741cca5b307742ba"/>
    <p:sldId xmlns:r="http://schemas.openxmlformats.org/officeDocument/2006/relationships" id="261" r:id="Ra63cad2cbada4f10"/>
    <p:sldId xmlns:r="http://schemas.openxmlformats.org/officeDocument/2006/relationships" id="262" r:id="R871fbe25bfce47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c8ef851084978" /><Relationship Type="http://schemas.openxmlformats.org/officeDocument/2006/relationships/slide" Target="/ppt/slides/slide1.xml" Id="Ra5e586f6f7674155" /><Relationship Type="http://schemas.openxmlformats.org/officeDocument/2006/relationships/slide" Target="/ppt/slides/slide2.xml" Id="Rca983796c77d4b6f" /><Relationship Type="http://schemas.openxmlformats.org/officeDocument/2006/relationships/slide" Target="/ppt/slides/slide3.xml" Id="R60fe1e79eb4c4a59" /><Relationship Type="http://schemas.openxmlformats.org/officeDocument/2006/relationships/slide" Target="/ppt/slides/slide4.xml" Id="Rf961a2a5b367494a" /><Relationship Type="http://schemas.openxmlformats.org/officeDocument/2006/relationships/slide" Target="/ppt/slides/slide5.xml" Id="R741cca5b307742ba" /><Relationship Type="http://schemas.openxmlformats.org/officeDocument/2006/relationships/slide" Target="/ppt/slides/slide6.xml" Id="Ra63cad2cbada4f10" /><Relationship Type="http://schemas.openxmlformats.org/officeDocument/2006/relationships/slide" Target="/ppt/slides/slide7.xml" Id="R871fbe25bfce47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02dfaf21243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8a53f225e4d2b" /><Relationship Type="http://schemas.openxmlformats.org/officeDocument/2006/relationships/theme" Target="/ppt/slideMasters/theme/theme1.xml" Id="R39e131d482c942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b8a53f225e4d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03d7c357040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175b2c85045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737606f274e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f35df02604e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13de9d7744c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b5b3b3f234e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e4fbe02c8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