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abe37ca65a48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d6d047dce24860"/>
  </p:sldMasterIdLst>
  <p:sldIdLst>
    <p:sldId xmlns:r="http://schemas.openxmlformats.org/officeDocument/2006/relationships" id="256" r:id="R50a98f3abfd9430a"/>
    <p:sldId xmlns:r="http://schemas.openxmlformats.org/officeDocument/2006/relationships" id="257" r:id="R025985c6ec0a4e82"/>
    <p:sldId xmlns:r="http://schemas.openxmlformats.org/officeDocument/2006/relationships" id="258" r:id="R11e6f8cae269476b"/>
    <p:sldId xmlns:r="http://schemas.openxmlformats.org/officeDocument/2006/relationships" id="259" r:id="Rd7998d7ab9fa4284"/>
    <p:sldId xmlns:r="http://schemas.openxmlformats.org/officeDocument/2006/relationships" id="260" r:id="R56c40352471b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6d047dce24860" /><Relationship Type="http://schemas.openxmlformats.org/officeDocument/2006/relationships/slide" Target="/ppt/slides/slide1.xml" Id="R50a98f3abfd9430a" /><Relationship Type="http://schemas.openxmlformats.org/officeDocument/2006/relationships/slide" Target="/ppt/slides/slide2.xml" Id="R025985c6ec0a4e82" /><Relationship Type="http://schemas.openxmlformats.org/officeDocument/2006/relationships/slide" Target="/ppt/slides/slide3.xml" Id="R11e6f8cae269476b" /><Relationship Type="http://schemas.openxmlformats.org/officeDocument/2006/relationships/slide" Target="/ppt/slides/slide4.xml" Id="Rd7998d7ab9fa4284" /><Relationship Type="http://schemas.openxmlformats.org/officeDocument/2006/relationships/slide" Target="/ppt/slides/slide5.xml" Id="R56c40352471b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368036b604c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da071928a4564" /><Relationship Type="http://schemas.openxmlformats.org/officeDocument/2006/relationships/theme" Target="/ppt/slideMasters/theme/theme1.xml" Id="Rf3cbcb8850134b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2da071928a45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4df7c2c8b4f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3614c85f34c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799a104e045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876e3856441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b17068fe94f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