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65bdc529ce41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def85eb8544326"/>
  </p:sldMasterIdLst>
  <p:sldIdLst>
    <p:sldId xmlns:r="http://schemas.openxmlformats.org/officeDocument/2006/relationships" id="256" r:id="R3d7796879f8d4610"/>
    <p:sldId xmlns:r="http://schemas.openxmlformats.org/officeDocument/2006/relationships" id="257" r:id="Rf047a88b151b4cdc"/>
    <p:sldId xmlns:r="http://schemas.openxmlformats.org/officeDocument/2006/relationships" id="258" r:id="R8686e522114c450f"/>
    <p:sldId xmlns:r="http://schemas.openxmlformats.org/officeDocument/2006/relationships" id="259" r:id="Rd249350b88e44afd"/>
    <p:sldId xmlns:r="http://schemas.openxmlformats.org/officeDocument/2006/relationships" id="260" r:id="R839c9c62d48245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def85eb8544326" /><Relationship Type="http://schemas.openxmlformats.org/officeDocument/2006/relationships/slide" Target="/ppt/slides/slide1.xml" Id="R3d7796879f8d4610" /><Relationship Type="http://schemas.openxmlformats.org/officeDocument/2006/relationships/slide" Target="/ppt/slides/slide2.xml" Id="Rf047a88b151b4cdc" /><Relationship Type="http://schemas.openxmlformats.org/officeDocument/2006/relationships/slide" Target="/ppt/slides/slide3.xml" Id="R8686e522114c450f" /><Relationship Type="http://schemas.openxmlformats.org/officeDocument/2006/relationships/slide" Target="/ppt/slides/slide4.xml" Id="Rd249350b88e44afd" /><Relationship Type="http://schemas.openxmlformats.org/officeDocument/2006/relationships/slide" Target="/ppt/slides/slide5.xml" Id="R839c9c62d48245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84bc12569b48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f5c2e3bfe4ed9" /><Relationship Type="http://schemas.openxmlformats.org/officeDocument/2006/relationships/theme" Target="/ppt/slideMasters/theme/theme1.xml" Id="R96b4d4fc686c48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7f5c2e3bfe4e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7cfdb20d74c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43a20e5644f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96c1a23ac4a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d18c2c6e247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e8142da394b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KRUSESGATE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KRUSESGATE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976 321 049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